
<file path=[Content_Types].xml><?xml version="1.0" encoding="utf-8"?>
<Types xmlns="http://schemas.openxmlformats.org/package/2006/content-types"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782" r:id="rId1"/>
    <p:sldMasterId id="2147483795" r:id="rId2"/>
    <p:sldMasterId id="2147483809" r:id="rId3"/>
    <p:sldMasterId id="2147483834" r:id="rId4"/>
  </p:sldMasterIdLst>
  <p:notesMasterIdLst>
    <p:notesMasterId r:id="rId7"/>
  </p:notesMasterIdLst>
  <p:handoutMasterIdLst>
    <p:handoutMasterId r:id="rId8"/>
  </p:handoutMasterIdLst>
  <p:sldIdLst>
    <p:sldId id="3070" r:id="rId5"/>
    <p:sldId id="3071" r:id="rId6"/>
  </p:sldIdLst>
  <p:sldSz cx="13439775" cy="7559675"/>
  <p:notesSz cx="6735763" cy="9866313"/>
  <p:defaultTextStyle>
    <a:defPPr>
      <a:defRPr lang="en-GB"/>
    </a:defPPr>
    <a:lvl1pPr algn="l" defTabSz="44893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411" indent="-285543" algn="l" defTabSz="44893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2169" indent="-228435" algn="l" defTabSz="44893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599039" indent="-228435" algn="l" defTabSz="44893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5907" indent="-228435" algn="l" defTabSz="44893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4341" algn="l" defTabSz="913736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1210" algn="l" defTabSz="913736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198078" algn="l" defTabSz="913736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4946" algn="l" defTabSz="913736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58" userDrawn="1">
          <p15:clr>
            <a:srgbClr val="A4A3A4"/>
          </p15:clr>
        </p15:guide>
        <p15:guide id="2" pos="192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78C1"/>
    <a:srgbClr val="0082C1"/>
    <a:srgbClr val="0071E2"/>
    <a:srgbClr val="0099FF"/>
    <a:srgbClr val="006699"/>
    <a:srgbClr val="0099CC"/>
    <a:srgbClr val="336699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 autoAdjust="0"/>
    <p:restoredTop sz="94607" autoAdjust="0"/>
  </p:normalViewPr>
  <p:slideViewPr>
    <p:cSldViewPr>
      <p:cViewPr varScale="1">
        <p:scale>
          <a:sx n="91" d="100"/>
          <a:sy n="91" d="100"/>
        </p:scale>
        <p:origin x="624" y="96"/>
      </p:cViewPr>
      <p:guideLst>
        <p:guide orient="horz" pos="2161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58"/>
        <p:guide pos="19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C6C83A1-1B57-4696-A6A2-02F73A1222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" y="5"/>
            <a:ext cx="2919413" cy="495300"/>
          </a:xfrm>
          <a:prstGeom prst="rect">
            <a:avLst/>
          </a:prstGeom>
        </p:spPr>
        <p:txBody>
          <a:bodyPr vert="horz" lIns="91397" tIns="45701" rIns="91397" bIns="4570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7C0375F-4283-401F-ADBF-090BE164A7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4" y="5"/>
            <a:ext cx="2919412" cy="495300"/>
          </a:xfrm>
          <a:prstGeom prst="rect">
            <a:avLst/>
          </a:prstGeom>
        </p:spPr>
        <p:txBody>
          <a:bodyPr vert="horz" lIns="91397" tIns="45701" rIns="91397" bIns="45701" rtlCol="0"/>
          <a:lstStyle>
            <a:lvl1pPr algn="r">
              <a:defRPr sz="1300"/>
            </a:lvl1pPr>
          </a:lstStyle>
          <a:p>
            <a:fld id="{E9B897C7-28DD-4F67-8133-255C106BC164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B47AD25-B64F-4E31-AF80-66A45347F2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" y="9371018"/>
            <a:ext cx="2919413" cy="495300"/>
          </a:xfrm>
          <a:prstGeom prst="rect">
            <a:avLst/>
          </a:prstGeom>
        </p:spPr>
        <p:txBody>
          <a:bodyPr vert="horz" lIns="91397" tIns="45701" rIns="91397" bIns="4570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82EE2FE-0C89-42C3-958D-E45F7DCD8F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4" y="9371018"/>
            <a:ext cx="2919412" cy="495300"/>
          </a:xfrm>
          <a:prstGeom prst="rect">
            <a:avLst/>
          </a:prstGeom>
        </p:spPr>
        <p:txBody>
          <a:bodyPr vert="horz" lIns="91397" tIns="45701" rIns="91397" bIns="45701" rtlCol="0" anchor="b"/>
          <a:lstStyle>
            <a:lvl1pPr algn="r">
              <a:defRPr sz="1300"/>
            </a:lvl1pPr>
          </a:lstStyle>
          <a:p>
            <a:fld id="{F6ABFC1B-199E-48DA-AF88-B0AD33D9DA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9469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8" y="13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15" tIns="41557" rIns="83115" bIns="41557" anchor="ctr"/>
          <a:lstStyle/>
          <a:p>
            <a:endParaRPr lang="ja-JP" altLang="en-US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8" y="13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15" tIns="41557" rIns="83115" bIns="41557" anchor="ctr"/>
          <a:lstStyle/>
          <a:p>
            <a:endParaRPr lang="ja-JP" altLang="en-US"/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8" y="13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15" tIns="41557" rIns="83115" bIns="41557" anchor="ctr"/>
          <a:lstStyle/>
          <a:p>
            <a:endParaRPr lang="ja-JP" altLang="en-US"/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8" y="13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15" tIns="41557" rIns="83115" bIns="41557" anchor="ctr"/>
          <a:lstStyle/>
          <a:p>
            <a:endParaRPr lang="ja-JP" altLang="en-US"/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8" y="13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15" tIns="41557" rIns="83115" bIns="41557" anchor="ctr"/>
          <a:lstStyle/>
          <a:p>
            <a:endParaRPr lang="ja-JP" altLang="en-US"/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8" y="13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15" tIns="41557" rIns="83115" bIns="41557" anchor="ctr"/>
          <a:lstStyle/>
          <a:p>
            <a:endParaRPr lang="ja-JP" altLang="en-US"/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8" y="13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15" tIns="41557" rIns="83115" bIns="41557" anchor="ctr"/>
          <a:lstStyle/>
          <a:p>
            <a:endParaRPr lang="ja-JP" altLang="en-US"/>
          </a:p>
        </p:txBody>
      </p:sp>
      <p:sp>
        <p:nvSpPr>
          <p:cNvPr id="5129" name="AutoShape 8"/>
          <p:cNvSpPr>
            <a:spLocks noChangeArrowheads="1"/>
          </p:cNvSpPr>
          <p:nvPr/>
        </p:nvSpPr>
        <p:spPr bwMode="auto">
          <a:xfrm>
            <a:off x="8" y="13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15" tIns="41557" rIns="83115" bIns="41557" anchor="ctr"/>
          <a:lstStyle/>
          <a:p>
            <a:endParaRPr lang="ja-JP" altLang="en-US"/>
          </a:p>
        </p:txBody>
      </p:sp>
      <p:sp>
        <p:nvSpPr>
          <p:cNvPr id="5130" name="AutoShape 9"/>
          <p:cNvSpPr>
            <a:spLocks noChangeArrowheads="1"/>
          </p:cNvSpPr>
          <p:nvPr/>
        </p:nvSpPr>
        <p:spPr bwMode="auto">
          <a:xfrm>
            <a:off x="8" y="13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15" tIns="41557" rIns="83115" bIns="41557" anchor="ctr"/>
          <a:lstStyle/>
          <a:p>
            <a:endParaRPr lang="ja-JP" altLang="en-US"/>
          </a:p>
        </p:txBody>
      </p:sp>
      <p:sp>
        <p:nvSpPr>
          <p:cNvPr id="5131" name="AutoShape 10"/>
          <p:cNvSpPr>
            <a:spLocks noChangeArrowheads="1"/>
          </p:cNvSpPr>
          <p:nvPr/>
        </p:nvSpPr>
        <p:spPr bwMode="auto">
          <a:xfrm>
            <a:off x="8" y="13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15" tIns="41557" rIns="83115" bIns="41557" anchor="ctr"/>
          <a:lstStyle/>
          <a:p>
            <a:endParaRPr lang="ja-JP" altLang="en-US"/>
          </a:p>
        </p:txBody>
      </p:sp>
      <p:sp>
        <p:nvSpPr>
          <p:cNvPr id="5132" name="AutoShape 11"/>
          <p:cNvSpPr>
            <a:spLocks noChangeArrowheads="1"/>
          </p:cNvSpPr>
          <p:nvPr/>
        </p:nvSpPr>
        <p:spPr bwMode="auto">
          <a:xfrm>
            <a:off x="8" y="13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15" tIns="41557" rIns="83115" bIns="41557" anchor="ctr"/>
          <a:lstStyle/>
          <a:p>
            <a:endParaRPr lang="ja-JP" altLang="en-US"/>
          </a:p>
        </p:txBody>
      </p:sp>
      <p:sp>
        <p:nvSpPr>
          <p:cNvPr id="5133" name="AutoShape 12"/>
          <p:cNvSpPr>
            <a:spLocks noChangeArrowheads="1"/>
          </p:cNvSpPr>
          <p:nvPr/>
        </p:nvSpPr>
        <p:spPr bwMode="auto">
          <a:xfrm>
            <a:off x="8" y="13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15" tIns="41557" rIns="83115" bIns="41557" anchor="ctr"/>
          <a:lstStyle/>
          <a:p>
            <a:endParaRPr lang="ja-JP" altLang="en-US"/>
          </a:p>
        </p:txBody>
      </p:sp>
      <p:sp>
        <p:nvSpPr>
          <p:cNvPr id="5134" name="AutoShape 13"/>
          <p:cNvSpPr>
            <a:spLocks noChangeArrowheads="1"/>
          </p:cNvSpPr>
          <p:nvPr/>
        </p:nvSpPr>
        <p:spPr bwMode="auto">
          <a:xfrm>
            <a:off x="8" y="13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15" tIns="41557" rIns="83115" bIns="41557" anchor="ctr"/>
          <a:lstStyle/>
          <a:p>
            <a:endParaRPr lang="ja-JP" altLang="en-US"/>
          </a:p>
        </p:txBody>
      </p:sp>
      <p:sp>
        <p:nvSpPr>
          <p:cNvPr id="5135" name="Rectangle 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" y="749300"/>
            <a:ext cx="65405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3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673109" y="4686312"/>
            <a:ext cx="53689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noProof="0"/>
          </a:p>
        </p:txBody>
      </p:sp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10" y="14"/>
            <a:ext cx="29162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15" tIns="41557" rIns="83115" bIns="41557" anchor="ctr"/>
          <a:lstStyle/>
          <a:p>
            <a:endParaRPr lang="ja-JP" altLang="en-US"/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3811596" y="14"/>
            <a:ext cx="29178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15" tIns="41557" rIns="83115" bIns="41557" anchor="ctr"/>
          <a:lstStyle/>
          <a:p>
            <a:endParaRPr lang="ja-JP" altLang="en-US"/>
          </a:p>
        </p:txBody>
      </p:sp>
      <p:sp>
        <p:nvSpPr>
          <p:cNvPr id="5139" name="Text Box 18"/>
          <p:cNvSpPr txBox="1">
            <a:spLocks noChangeArrowheads="1"/>
          </p:cNvSpPr>
          <p:nvPr/>
        </p:nvSpPr>
        <p:spPr bwMode="auto">
          <a:xfrm>
            <a:off x="10" y="9372614"/>
            <a:ext cx="29162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15" tIns="41557" rIns="83115" bIns="41557" anchor="ctr"/>
          <a:lstStyle/>
          <a:p>
            <a:endParaRPr lang="ja-JP" altLang="en-US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3811595" y="9372604"/>
            <a:ext cx="2905125" cy="47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06916" algn="l"/>
                <a:tab pos="815273" algn="l"/>
                <a:tab pos="1223626" algn="l"/>
                <a:tab pos="1631987" algn="l"/>
                <a:tab pos="2040344" algn="l"/>
                <a:tab pos="2448702" algn="l"/>
                <a:tab pos="2857059" algn="l"/>
                <a:tab pos="3265418" algn="l"/>
                <a:tab pos="3673776" algn="l"/>
                <a:tab pos="4082132" algn="l"/>
                <a:tab pos="4490486" algn="l"/>
                <a:tab pos="4898844" algn="l"/>
                <a:tab pos="5307204" algn="l"/>
                <a:tab pos="5715560" algn="l"/>
                <a:tab pos="6123917" algn="l"/>
                <a:tab pos="6532273" algn="l"/>
                <a:tab pos="6940632" algn="l"/>
                <a:tab pos="7348989" algn="l"/>
                <a:tab pos="7757345" algn="l"/>
                <a:tab pos="816570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defRPr>
            </a:lvl1pPr>
          </a:lstStyle>
          <a:p>
            <a:pPr>
              <a:defRPr/>
            </a:pPr>
            <a:fld id="{6EC1FEB0-3AAD-48BA-91A7-2F546FD14A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44308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893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411" indent="-285543" algn="l" defTabSz="44893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2169" indent="-228435" algn="l" defTabSz="44893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599039" indent="-228435" algn="l" defTabSz="44893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5907" indent="-228435" algn="l" defTabSz="44893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4341" algn="l" defTabSz="91373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1210" algn="l" defTabSz="91373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8078" algn="l" defTabSz="91373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4946" algn="l" defTabSz="91373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07984" y="2348400"/>
            <a:ext cx="11423808" cy="1620430"/>
          </a:xfrm>
          <a:prstGeom prst="rect">
            <a:avLst/>
          </a:prstGeom>
        </p:spPr>
        <p:txBody>
          <a:bodyPr/>
          <a:lstStyle>
            <a:lvl1pPr>
              <a:defRPr>
                <a:latin typeface="HGS創英角ｺﾞｼｯｸUB" pitchFamily="50" charset="-128"/>
                <a:ea typeface="HGS創英角ｺﾞｼｯｸUB" pitchFamily="50" charset="-128"/>
                <a:cs typeface="メイリオ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15968" y="4283821"/>
            <a:ext cx="9407843" cy="1931917"/>
          </a:xfrm>
        </p:spPr>
        <p:txBody>
          <a:bodyPr/>
          <a:lstStyle>
            <a:lvl1pPr marL="0" indent="0" algn="ctr">
              <a:buNone/>
              <a:defRPr>
                <a:latin typeface="HGS創英角ｺﾞｼｯｸUB" pitchFamily="50" charset="-128"/>
                <a:ea typeface="HGS創英角ｺﾞｼｯｸUB" pitchFamily="50" charset="-128"/>
                <a:cs typeface="メイリオ" pitchFamily="50" charset="-128"/>
              </a:defRPr>
            </a:lvl1pPr>
            <a:lvl2pPr marL="503988" indent="0" algn="ctr">
              <a:buNone/>
              <a:defRPr/>
            </a:lvl2pPr>
            <a:lvl3pPr marL="1007977" indent="0" algn="ctr">
              <a:buNone/>
              <a:defRPr/>
            </a:lvl3pPr>
            <a:lvl4pPr marL="1511965" indent="0" algn="ctr">
              <a:buNone/>
              <a:defRPr/>
            </a:lvl4pPr>
            <a:lvl5pPr marL="2015953" indent="0" algn="ctr">
              <a:buNone/>
              <a:defRPr/>
            </a:lvl5pPr>
            <a:lvl6pPr marL="2519942" indent="0" algn="ctr">
              <a:buNone/>
              <a:defRPr/>
            </a:lvl6pPr>
            <a:lvl7pPr marL="3023930" indent="0" algn="ctr">
              <a:buNone/>
              <a:defRPr/>
            </a:lvl7pPr>
            <a:lvl8pPr marL="3527918" indent="0" algn="ctr">
              <a:buNone/>
              <a:defRPr/>
            </a:lvl8pPr>
            <a:lvl9pPr marL="4031906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64166" y="7024000"/>
            <a:ext cx="2911951" cy="407932"/>
          </a:xfrm>
        </p:spPr>
        <p:txBody>
          <a:bodyPr/>
          <a:lstStyle>
            <a:lvl1pPr>
              <a:defRPr sz="2205"/>
            </a:lvl1pPr>
          </a:lstStyle>
          <a:p>
            <a:pPr>
              <a:defRPr/>
            </a:pPr>
            <a:fld id="{1197803F-C646-467C-B52B-48B7DE5DEF7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07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1989" y="302737"/>
            <a:ext cx="12095798" cy="1259946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657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743837" y="302743"/>
            <a:ext cx="3023950" cy="6332977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71992" y="302743"/>
            <a:ext cx="8847851" cy="63329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372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71989" y="302743"/>
            <a:ext cx="12095798" cy="633297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0513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07984" y="2348402"/>
            <a:ext cx="11423808" cy="1620430"/>
          </a:xfrm>
          <a:prstGeom prst="rect">
            <a:avLst/>
          </a:prstGeom>
        </p:spPr>
        <p:txBody>
          <a:bodyPr/>
          <a:lstStyle>
            <a:lvl1pPr>
              <a:defRPr>
                <a:latin typeface="HGS創英角ｺﾞｼｯｸUB" pitchFamily="50" charset="-128"/>
                <a:ea typeface="HGS創英角ｺﾞｼｯｸUB" pitchFamily="50" charset="-128"/>
                <a:cs typeface="メイリオ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15968" y="4283821"/>
            <a:ext cx="9407843" cy="1931917"/>
          </a:xfrm>
        </p:spPr>
        <p:txBody>
          <a:bodyPr/>
          <a:lstStyle>
            <a:lvl1pPr marL="0" indent="0" algn="ctr">
              <a:buNone/>
              <a:defRPr>
                <a:latin typeface="HGS創英角ｺﾞｼｯｸUB" pitchFamily="50" charset="-128"/>
                <a:ea typeface="HGS創英角ｺﾞｼｯｸUB" pitchFamily="50" charset="-128"/>
                <a:cs typeface="メイリオ" pitchFamily="50" charset="-128"/>
              </a:defRPr>
            </a:lvl1pPr>
            <a:lvl2pPr marL="503988" indent="0" algn="ctr">
              <a:buNone/>
              <a:defRPr/>
            </a:lvl2pPr>
            <a:lvl3pPr marL="1007977" indent="0" algn="ctr">
              <a:buNone/>
              <a:defRPr/>
            </a:lvl3pPr>
            <a:lvl4pPr marL="1511965" indent="0" algn="ctr">
              <a:buNone/>
              <a:defRPr/>
            </a:lvl4pPr>
            <a:lvl5pPr marL="2015953" indent="0" algn="ctr">
              <a:buNone/>
              <a:defRPr/>
            </a:lvl5pPr>
            <a:lvl6pPr marL="2519942" indent="0" algn="ctr">
              <a:buNone/>
              <a:defRPr/>
            </a:lvl6pPr>
            <a:lvl7pPr marL="3023930" indent="0" algn="ctr">
              <a:buNone/>
              <a:defRPr/>
            </a:lvl7pPr>
            <a:lvl8pPr marL="3527918" indent="0" algn="ctr">
              <a:buNone/>
              <a:defRPr/>
            </a:lvl8pPr>
            <a:lvl9pPr marL="4031906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64166" y="7024000"/>
            <a:ext cx="2911951" cy="407932"/>
          </a:xfrm>
        </p:spPr>
        <p:txBody>
          <a:bodyPr/>
          <a:lstStyle>
            <a:lvl1pPr>
              <a:defRPr sz="2205"/>
            </a:lvl1pPr>
          </a:lstStyle>
          <a:p>
            <a:pPr>
              <a:defRPr/>
            </a:pPr>
            <a:fld id="{1197803F-C646-467C-B52B-48B7DE5DEF7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2678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1989" y="207943"/>
            <a:ext cx="12095798" cy="635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27">
                <a:latin typeface="HGS創英角ｺﾞｼｯｸUB" pitchFamily="50" charset="-128"/>
                <a:ea typeface="HGS創英角ｺﾞｼｯｸUB" pitchFamily="50" charset="-128"/>
                <a:cs typeface="メイリオ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9684" y="1239826"/>
            <a:ext cx="12700411" cy="5395893"/>
          </a:xfrm>
        </p:spPr>
        <p:txBody>
          <a:bodyPr/>
          <a:lstStyle>
            <a:lvl1pPr marL="517988" indent="-517988" eaLnBrk="1" hangingPunct="1">
              <a:buClr>
                <a:srgbClr val="0000FF"/>
              </a:buClr>
              <a:buFont typeface="Wingdings" pitchFamily="2" charset="2"/>
              <a:buChar char="n"/>
              <a:defRPr sz="3086" u="none">
                <a:solidFill>
                  <a:srgbClr val="0000FF"/>
                </a:solidFill>
                <a:latin typeface="HGS創英角ｺﾞｼｯｸUB" pitchFamily="50" charset="-128"/>
                <a:ea typeface="HGS創英角ｺﾞｼｯｸUB" pitchFamily="50" charset="-128"/>
                <a:cs typeface="メイリオ" pitchFamily="50" charset="-128"/>
              </a:defRPr>
            </a:lvl1pPr>
            <a:lvl2pPr marL="1000978" indent="-481239" eaLnBrk="1" hangingPunct="1">
              <a:buClr>
                <a:srgbClr val="006600"/>
              </a:buClr>
              <a:buFont typeface="Wingdings" pitchFamily="2" charset="2"/>
              <a:buChar char="l"/>
              <a:defRPr sz="2205">
                <a:latin typeface="HGS創英角ｺﾞｼｯｸUB" pitchFamily="50" charset="-128"/>
                <a:ea typeface="HGS創英角ｺﾞｼｯｸUB" pitchFamily="50" charset="-128"/>
                <a:cs typeface="メイリオ" pitchFamily="50" charset="-128"/>
              </a:defRPr>
            </a:lvl2pPr>
            <a:lvl3pPr eaLnBrk="1" hangingPunct="1">
              <a:defRPr sz="1984">
                <a:latin typeface="HGS創英角ｺﾞｼｯｸUB" pitchFamily="50" charset="-128"/>
                <a:ea typeface="HGS創英角ｺﾞｼｯｸUB" pitchFamily="50" charset="-128"/>
                <a:cs typeface="メイリオ" pitchFamily="50" charset="-128"/>
              </a:defRPr>
            </a:lvl3pPr>
            <a:lvl4pPr eaLnBrk="1" hangingPunct="1">
              <a:defRPr sz="1764">
                <a:latin typeface="HGS創英角ｺﾞｼｯｸUB" pitchFamily="50" charset="-128"/>
                <a:ea typeface="HGS創英角ｺﾞｼｯｸUB" pitchFamily="50" charset="-128"/>
                <a:cs typeface="メイリオ" pitchFamily="50" charset="-128"/>
              </a:defRPr>
            </a:lvl4pPr>
            <a:lvl5pPr eaLnBrk="1" hangingPunct="1">
              <a:defRPr sz="1764">
                <a:latin typeface="HGS創英角ｺﾞｼｯｸUB" pitchFamily="50" charset="-128"/>
                <a:ea typeface="HGS創英角ｺﾞｼｯｸUB" pitchFamily="50" charset="-128"/>
                <a:cs typeface="メイリオ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64166" y="7024000"/>
            <a:ext cx="2911951" cy="407932"/>
          </a:xfrm>
        </p:spPr>
        <p:txBody>
          <a:bodyPr/>
          <a:lstStyle>
            <a:lvl1pPr>
              <a:defRPr sz="2205"/>
            </a:lvl1pPr>
          </a:lstStyle>
          <a:p>
            <a:pPr>
              <a:defRPr/>
            </a:pPr>
            <a:fld id="{8AD7323C-60BF-4F0C-A177-CB7FEAB875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1132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1653" y="4857799"/>
            <a:ext cx="11423808" cy="1501435"/>
          </a:xfrm>
          <a:prstGeom prst="rect">
            <a:avLst/>
          </a:prstGeom>
        </p:spPr>
        <p:txBody>
          <a:bodyPr anchor="t"/>
          <a:lstStyle>
            <a:lvl1pPr algn="l">
              <a:defRPr sz="4409" b="1" cap="all">
                <a:latin typeface="HGS創英角ｺﾞｼｯｸUB" pitchFamily="50" charset="-128"/>
                <a:ea typeface="HGS創英角ｺﾞｼｯｸUB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61653" y="3204114"/>
            <a:ext cx="11423808" cy="1653678"/>
          </a:xfrm>
        </p:spPr>
        <p:txBody>
          <a:bodyPr anchor="b"/>
          <a:lstStyle>
            <a:lvl1pPr marL="0" indent="0">
              <a:buNone/>
              <a:defRPr sz="2205">
                <a:latin typeface="HGS創英角ｺﾞｼｯｸUB" pitchFamily="50" charset="-128"/>
                <a:ea typeface="HGS創英角ｺﾞｼｯｸUB" pitchFamily="50" charset="-128"/>
              </a:defRPr>
            </a:lvl1pPr>
            <a:lvl2pPr marL="503988" indent="0">
              <a:buNone/>
              <a:defRPr sz="1984"/>
            </a:lvl2pPr>
            <a:lvl3pPr marL="1007977" indent="0">
              <a:buNone/>
              <a:defRPr sz="1764"/>
            </a:lvl3pPr>
            <a:lvl4pPr marL="1511965" indent="0">
              <a:buNone/>
              <a:defRPr sz="1543"/>
            </a:lvl4pPr>
            <a:lvl5pPr marL="2015953" indent="0">
              <a:buNone/>
              <a:defRPr sz="1543"/>
            </a:lvl5pPr>
            <a:lvl6pPr marL="2519942" indent="0">
              <a:buNone/>
              <a:defRPr sz="1543"/>
            </a:lvl6pPr>
            <a:lvl7pPr marL="3023930" indent="0">
              <a:buNone/>
              <a:defRPr sz="1543"/>
            </a:lvl7pPr>
            <a:lvl8pPr marL="3527918" indent="0">
              <a:buNone/>
              <a:defRPr sz="1543"/>
            </a:lvl8pPr>
            <a:lvl9pPr marL="4031906" indent="0">
              <a:buNone/>
              <a:defRPr sz="154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64166" y="7024000"/>
            <a:ext cx="2911951" cy="407932"/>
          </a:xfrm>
        </p:spPr>
        <p:txBody>
          <a:bodyPr/>
          <a:lstStyle>
            <a:lvl1pPr>
              <a:defRPr sz="2205"/>
            </a:lvl1pPr>
          </a:lstStyle>
          <a:p>
            <a:pPr>
              <a:defRPr/>
            </a:pPr>
            <a:fld id="{7A30C0DD-AA0B-4444-A0AC-EB1B04E194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0277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1989" y="302737"/>
            <a:ext cx="12095798" cy="1259946"/>
          </a:xfrm>
          <a:prstGeom prst="rect">
            <a:avLst/>
          </a:prstGeom>
        </p:spPr>
        <p:txBody>
          <a:bodyPr/>
          <a:lstStyle>
            <a:lvl1pPr>
              <a:defRPr sz="3527">
                <a:latin typeface="HGS創英角ｺﾞｼｯｸUB" pitchFamily="50" charset="-128"/>
                <a:ea typeface="HGS創英角ｺﾞｼｯｸUB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2986" y="1931917"/>
            <a:ext cx="5767903" cy="4703798"/>
          </a:xfrm>
        </p:spPr>
        <p:txBody>
          <a:bodyPr/>
          <a:lstStyle>
            <a:lvl1pPr>
              <a:defRPr sz="3086">
                <a:latin typeface="HGS創英角ｺﾞｼｯｸUB" pitchFamily="50" charset="-128"/>
                <a:ea typeface="HGS創英角ｺﾞｼｯｸUB" pitchFamily="50" charset="-128"/>
              </a:defRPr>
            </a:lvl1pPr>
            <a:lvl2pPr>
              <a:defRPr sz="2646">
                <a:latin typeface="HGS創英角ｺﾞｼｯｸUB" pitchFamily="50" charset="-128"/>
                <a:ea typeface="HGS創英角ｺﾞｼｯｸUB" pitchFamily="50" charset="-128"/>
              </a:defRPr>
            </a:lvl2pPr>
            <a:lvl3pPr>
              <a:defRPr sz="2205">
                <a:latin typeface="HGS創英角ｺﾞｼｯｸUB" pitchFamily="50" charset="-128"/>
                <a:ea typeface="HGS創英角ｺﾞｼｯｸUB" pitchFamily="50" charset="-128"/>
              </a:defRPr>
            </a:lvl3pPr>
            <a:lvl4pPr>
              <a:defRPr sz="1984">
                <a:latin typeface="HGS創英角ｺﾞｼｯｸUB" pitchFamily="50" charset="-128"/>
                <a:ea typeface="HGS創英角ｺﾞｼｯｸUB" pitchFamily="50" charset="-128"/>
              </a:defRPr>
            </a:lvl4pPr>
            <a:lvl5pPr>
              <a:defRPr sz="1984">
                <a:latin typeface="HGS創英角ｺﾞｼｯｸUB" pitchFamily="50" charset="-128"/>
                <a:ea typeface="HGS創英角ｺﾞｼｯｸUB" pitchFamily="50" charset="-128"/>
              </a:defRPr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4888" y="1931917"/>
            <a:ext cx="5767903" cy="4703798"/>
          </a:xfrm>
        </p:spPr>
        <p:txBody>
          <a:bodyPr/>
          <a:lstStyle>
            <a:lvl1pPr>
              <a:defRPr sz="3086">
                <a:latin typeface="HGS創英角ｺﾞｼｯｸUB" pitchFamily="50" charset="-128"/>
                <a:ea typeface="HGS創英角ｺﾞｼｯｸUB" pitchFamily="50" charset="-128"/>
              </a:defRPr>
            </a:lvl1pPr>
            <a:lvl2pPr>
              <a:defRPr sz="2646">
                <a:latin typeface="HGS創英角ｺﾞｼｯｸUB" pitchFamily="50" charset="-128"/>
                <a:ea typeface="HGS創英角ｺﾞｼｯｸUB" pitchFamily="50" charset="-128"/>
              </a:defRPr>
            </a:lvl2pPr>
            <a:lvl3pPr>
              <a:defRPr sz="2205">
                <a:latin typeface="HGS創英角ｺﾞｼｯｸUB" pitchFamily="50" charset="-128"/>
                <a:ea typeface="HGS創英角ｺﾞｼｯｸUB" pitchFamily="50" charset="-128"/>
              </a:defRPr>
            </a:lvl3pPr>
            <a:lvl4pPr>
              <a:defRPr sz="1984">
                <a:latin typeface="HGS創英角ｺﾞｼｯｸUB" pitchFamily="50" charset="-128"/>
                <a:ea typeface="HGS創英角ｺﾞｼｯｸUB" pitchFamily="50" charset="-128"/>
              </a:defRPr>
            </a:lvl4pPr>
            <a:lvl5pPr>
              <a:defRPr sz="1984">
                <a:latin typeface="HGS創英角ｺﾞｼｯｸUB" pitchFamily="50" charset="-128"/>
                <a:ea typeface="HGS創英角ｺﾞｼｯｸUB" pitchFamily="50" charset="-128"/>
              </a:defRPr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64166" y="7024000"/>
            <a:ext cx="2911951" cy="407932"/>
          </a:xfrm>
        </p:spPr>
        <p:txBody>
          <a:bodyPr/>
          <a:lstStyle>
            <a:lvl1pPr>
              <a:defRPr sz="2205"/>
            </a:lvl1pPr>
          </a:lstStyle>
          <a:p>
            <a:pPr>
              <a:defRPr/>
            </a:pPr>
            <a:fld id="{49EA1351-3FAB-45C0-9D63-598430446F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9132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1989" y="207943"/>
            <a:ext cx="12095798" cy="635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27">
                <a:latin typeface="HGS創英角ｺﾞｼｯｸUB" pitchFamily="50" charset="-128"/>
                <a:ea typeface="HGS創英角ｺﾞｼｯｸUB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63846" y="1137205"/>
            <a:ext cx="7514410" cy="499496"/>
          </a:xfrm>
        </p:spPr>
        <p:txBody>
          <a:bodyPr anchor="b">
            <a:spAutoFit/>
          </a:bodyPr>
          <a:lstStyle>
            <a:lvl1pPr marL="0" indent="0">
              <a:buNone/>
              <a:defRPr sz="2646" b="0">
                <a:solidFill>
                  <a:srgbClr val="006600"/>
                </a:solidFill>
                <a:latin typeface="HGS創英角ｺﾞｼｯｸUB" pitchFamily="50" charset="-128"/>
                <a:ea typeface="HGS創英角ｺﾞｼｯｸUB" pitchFamily="50" charset="-128"/>
              </a:defRPr>
            </a:lvl1pPr>
            <a:lvl2pPr marL="503988" indent="0">
              <a:buNone/>
              <a:defRPr sz="2205" b="1"/>
            </a:lvl2pPr>
            <a:lvl3pPr marL="1007977" indent="0">
              <a:buNone/>
              <a:defRPr sz="1984" b="1"/>
            </a:lvl3pPr>
            <a:lvl4pPr marL="1511965" indent="0">
              <a:buNone/>
              <a:defRPr sz="1764" b="1"/>
            </a:lvl4pPr>
            <a:lvl5pPr marL="2015953" indent="0">
              <a:buNone/>
              <a:defRPr sz="1764" b="1"/>
            </a:lvl5pPr>
            <a:lvl6pPr marL="2519942" indent="0">
              <a:buNone/>
              <a:defRPr sz="1764" b="1"/>
            </a:lvl6pPr>
            <a:lvl7pPr marL="3023930" indent="0">
              <a:buNone/>
              <a:defRPr sz="1764" b="1"/>
            </a:lvl7pPr>
            <a:lvl8pPr marL="3527918" indent="0">
              <a:buNone/>
              <a:defRPr sz="1764" b="1"/>
            </a:lvl8pPr>
            <a:lvl9pPr marL="4031906" indent="0">
              <a:buNone/>
              <a:defRPr sz="1764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3846" y="1636703"/>
            <a:ext cx="12806248" cy="2005934"/>
          </a:xfrm>
        </p:spPr>
        <p:txBody>
          <a:bodyPr>
            <a:spAutoFit/>
          </a:bodyPr>
          <a:lstStyle>
            <a:lvl1pPr marL="517988" indent="-517988" eaLnBrk="1" hangingPunct="1">
              <a:buClr>
                <a:srgbClr val="0000FF"/>
              </a:buClr>
              <a:buFont typeface="Wingdings" pitchFamily="2" charset="2"/>
              <a:buChar char="n"/>
              <a:defRPr sz="3086" u="sng">
                <a:solidFill>
                  <a:srgbClr val="0000FF"/>
                </a:solidFill>
                <a:latin typeface="HGS創英角ｺﾞｼｯｸUB" pitchFamily="50" charset="-128"/>
                <a:ea typeface="HGS創英角ｺﾞｼｯｸUB" pitchFamily="50" charset="-128"/>
              </a:defRPr>
            </a:lvl1pPr>
            <a:lvl2pPr marL="1000978" indent="-481239"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l"/>
              <a:defRPr sz="2205">
                <a:latin typeface="HGS創英角ｺﾞｼｯｸUB" pitchFamily="50" charset="-128"/>
                <a:ea typeface="HGS創英角ｺﾞｼｯｸUB" pitchFamily="50" charset="-128"/>
              </a:defRPr>
            </a:lvl2pPr>
            <a:lvl3pPr eaLnBrk="1" hangingPunct="1">
              <a:buClr>
                <a:srgbClr val="006600"/>
              </a:buClr>
              <a:defRPr sz="1984">
                <a:latin typeface="HGS創英角ｺﾞｼｯｸUB" pitchFamily="50" charset="-128"/>
                <a:ea typeface="HGS創英角ｺﾞｼｯｸUB" pitchFamily="50" charset="-128"/>
              </a:defRPr>
            </a:lvl3pPr>
            <a:lvl4pPr eaLnBrk="1" hangingPunct="1">
              <a:defRPr sz="1764">
                <a:latin typeface="HGS創英角ｺﾞｼｯｸUB" pitchFamily="50" charset="-128"/>
                <a:ea typeface="HGS創英角ｺﾞｼｯｸUB" pitchFamily="50" charset="-128"/>
              </a:defRPr>
            </a:lvl4pPr>
            <a:lvl5pPr eaLnBrk="1" hangingPunct="1">
              <a:defRPr sz="1764">
                <a:latin typeface="HGS創英角ｺﾞｼｯｸUB" pitchFamily="50" charset="-128"/>
                <a:ea typeface="HGS創英角ｺﾞｼｯｸUB" pitchFamily="50" charset="-128"/>
              </a:defRPr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63847" y="4391600"/>
            <a:ext cx="7517363" cy="499496"/>
          </a:xfrm>
        </p:spPr>
        <p:txBody>
          <a:bodyPr anchor="b">
            <a:spAutoFit/>
          </a:bodyPr>
          <a:lstStyle>
            <a:lvl1pPr marL="0" indent="0">
              <a:buNone/>
              <a:defRPr sz="2646" b="0">
                <a:solidFill>
                  <a:srgbClr val="006600"/>
                </a:solidFill>
                <a:latin typeface="HGS創英角ｺﾞｼｯｸUB" pitchFamily="50" charset="-128"/>
                <a:ea typeface="HGS創英角ｺﾞｼｯｸUB" pitchFamily="50" charset="-128"/>
              </a:defRPr>
            </a:lvl1pPr>
            <a:lvl2pPr marL="503988" indent="0">
              <a:buNone/>
              <a:defRPr sz="2205" b="1"/>
            </a:lvl2pPr>
            <a:lvl3pPr marL="1007977" indent="0">
              <a:buNone/>
              <a:defRPr sz="1984" b="1"/>
            </a:lvl3pPr>
            <a:lvl4pPr marL="1511965" indent="0">
              <a:buNone/>
              <a:defRPr sz="1764" b="1"/>
            </a:lvl4pPr>
            <a:lvl5pPr marL="2015953" indent="0">
              <a:buNone/>
              <a:defRPr sz="1764" b="1"/>
            </a:lvl5pPr>
            <a:lvl6pPr marL="2519942" indent="0">
              <a:buNone/>
              <a:defRPr sz="1764" b="1"/>
            </a:lvl6pPr>
            <a:lvl7pPr marL="3023930" indent="0">
              <a:buNone/>
              <a:defRPr sz="1764" b="1"/>
            </a:lvl7pPr>
            <a:lvl8pPr marL="3527918" indent="0">
              <a:buNone/>
              <a:defRPr sz="1764" b="1"/>
            </a:lvl8pPr>
            <a:lvl9pPr marL="4031906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263847" y="4891098"/>
            <a:ext cx="12503941" cy="2005934"/>
          </a:xfrm>
        </p:spPr>
        <p:txBody>
          <a:bodyPr>
            <a:spAutoFit/>
          </a:bodyPr>
          <a:lstStyle>
            <a:lvl1pPr marL="517988" indent="-517988" eaLnBrk="1" hangingPunct="1">
              <a:buClr>
                <a:srgbClr val="0000FF"/>
              </a:buClr>
              <a:buFont typeface="Wingdings" pitchFamily="2" charset="2"/>
              <a:buChar char="n"/>
              <a:defRPr sz="3086" u="sng">
                <a:solidFill>
                  <a:srgbClr val="0000FF"/>
                </a:solidFill>
                <a:latin typeface="HGS創英角ｺﾞｼｯｸUB" pitchFamily="50" charset="-128"/>
                <a:ea typeface="HGS創英角ｺﾞｼｯｸUB" pitchFamily="50" charset="-128"/>
              </a:defRPr>
            </a:lvl1pPr>
            <a:lvl2pPr marL="1000978" indent="-481239"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l"/>
              <a:defRPr sz="2205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defRPr>
            </a:lvl2pPr>
            <a:lvl3pPr eaLnBrk="1" hangingPunct="1">
              <a:buClr>
                <a:srgbClr val="006600"/>
              </a:buClr>
              <a:defRPr sz="1984">
                <a:solidFill>
                  <a:srgbClr val="0000FF"/>
                </a:solidFill>
                <a:latin typeface="HGS創英角ｺﾞｼｯｸUB" pitchFamily="50" charset="-128"/>
                <a:ea typeface="HGS創英角ｺﾞｼｯｸUB" pitchFamily="50" charset="-128"/>
              </a:defRPr>
            </a:lvl3pPr>
            <a:lvl4pPr eaLnBrk="1" hangingPunct="1">
              <a:defRPr sz="1764">
                <a:solidFill>
                  <a:srgbClr val="0000FF"/>
                </a:solidFill>
                <a:latin typeface="HGS創英角ｺﾞｼｯｸUB" pitchFamily="50" charset="-128"/>
                <a:ea typeface="HGS創英角ｺﾞｼｯｸUB" pitchFamily="50" charset="-128"/>
              </a:defRPr>
            </a:lvl4pPr>
            <a:lvl5pPr eaLnBrk="1" hangingPunct="1">
              <a:defRPr sz="1764">
                <a:solidFill>
                  <a:srgbClr val="0000FF"/>
                </a:solidFill>
                <a:latin typeface="HGS創英角ｺﾞｼｯｸUB" pitchFamily="50" charset="-128"/>
                <a:ea typeface="HGS創英角ｺﾞｼｯｸUB" pitchFamily="50" charset="-128"/>
              </a:defRPr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64166" y="7024000"/>
            <a:ext cx="2911951" cy="407932"/>
          </a:xfrm>
        </p:spPr>
        <p:txBody>
          <a:bodyPr/>
          <a:lstStyle>
            <a:lvl1pPr>
              <a:defRPr sz="2205"/>
            </a:lvl1pPr>
          </a:lstStyle>
          <a:p>
            <a:pPr>
              <a:defRPr/>
            </a:pPr>
            <a:fld id="{23857F66-A1F8-4C2A-A9AB-3AD2E859C0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81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1989" y="302741"/>
            <a:ext cx="12095798" cy="635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27">
                <a:latin typeface="HGS創英角ｺﾞｼｯｸUB" pitchFamily="50" charset="-128"/>
                <a:ea typeface="HGS創英角ｺﾞｼｯｸUB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64166" y="7024000"/>
            <a:ext cx="2911951" cy="407932"/>
          </a:xfrm>
        </p:spPr>
        <p:txBody>
          <a:bodyPr/>
          <a:lstStyle>
            <a:lvl1pPr>
              <a:defRPr sz="2205"/>
            </a:lvl1pPr>
          </a:lstStyle>
          <a:p>
            <a:pPr>
              <a:defRPr/>
            </a:pPr>
            <a:fld id="{5F9BB7E3-A1EC-43EF-A1D4-98E3A2D207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1391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64166" y="7024000"/>
            <a:ext cx="2911951" cy="407932"/>
          </a:xfrm>
        </p:spPr>
        <p:txBody>
          <a:bodyPr/>
          <a:lstStyle>
            <a:lvl1pPr>
              <a:defRPr sz="2205"/>
            </a:lvl1pPr>
          </a:lstStyle>
          <a:p>
            <a:pPr>
              <a:defRPr/>
            </a:pPr>
            <a:fld id="{3802183C-B4E2-442D-8F4C-C489A7C39A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667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1989" y="207942"/>
            <a:ext cx="12095798" cy="635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27">
                <a:latin typeface="HGS創英角ｺﾞｼｯｸUB" pitchFamily="50" charset="-128"/>
                <a:ea typeface="HGS創英角ｺﾞｼｯｸUB" pitchFamily="50" charset="-128"/>
                <a:cs typeface="メイリオ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9684" y="1239826"/>
            <a:ext cx="12700411" cy="5395893"/>
          </a:xfrm>
        </p:spPr>
        <p:txBody>
          <a:bodyPr/>
          <a:lstStyle>
            <a:lvl1pPr marL="517988" indent="-517988" eaLnBrk="1" hangingPunct="1">
              <a:buClr>
                <a:srgbClr val="0000FF"/>
              </a:buClr>
              <a:buFont typeface="Wingdings" pitchFamily="2" charset="2"/>
              <a:buChar char="n"/>
              <a:defRPr sz="3086" u="none">
                <a:solidFill>
                  <a:srgbClr val="0000FF"/>
                </a:solidFill>
                <a:latin typeface="HGS創英角ｺﾞｼｯｸUB" pitchFamily="50" charset="-128"/>
                <a:ea typeface="HGS創英角ｺﾞｼｯｸUB" pitchFamily="50" charset="-128"/>
                <a:cs typeface="メイリオ" pitchFamily="50" charset="-128"/>
              </a:defRPr>
            </a:lvl1pPr>
            <a:lvl2pPr marL="1000978" indent="-481239" eaLnBrk="1" hangingPunct="1">
              <a:buClr>
                <a:srgbClr val="006600"/>
              </a:buClr>
              <a:buFont typeface="Wingdings" pitchFamily="2" charset="2"/>
              <a:buChar char="l"/>
              <a:defRPr sz="2205">
                <a:latin typeface="HGS創英角ｺﾞｼｯｸUB" pitchFamily="50" charset="-128"/>
                <a:ea typeface="HGS創英角ｺﾞｼｯｸUB" pitchFamily="50" charset="-128"/>
                <a:cs typeface="メイリオ" pitchFamily="50" charset="-128"/>
              </a:defRPr>
            </a:lvl2pPr>
            <a:lvl3pPr eaLnBrk="1" hangingPunct="1">
              <a:defRPr sz="1984">
                <a:latin typeface="HGS創英角ｺﾞｼｯｸUB" pitchFamily="50" charset="-128"/>
                <a:ea typeface="HGS創英角ｺﾞｼｯｸUB" pitchFamily="50" charset="-128"/>
                <a:cs typeface="メイリオ" pitchFamily="50" charset="-128"/>
              </a:defRPr>
            </a:lvl3pPr>
            <a:lvl4pPr eaLnBrk="1" hangingPunct="1">
              <a:defRPr sz="1764">
                <a:latin typeface="HGS創英角ｺﾞｼｯｸUB" pitchFamily="50" charset="-128"/>
                <a:ea typeface="HGS創英角ｺﾞｼｯｸUB" pitchFamily="50" charset="-128"/>
                <a:cs typeface="メイリオ" pitchFamily="50" charset="-128"/>
              </a:defRPr>
            </a:lvl4pPr>
            <a:lvl5pPr eaLnBrk="1" hangingPunct="1">
              <a:defRPr sz="1764">
                <a:latin typeface="HGS創英角ｺﾞｼｯｸUB" pitchFamily="50" charset="-128"/>
                <a:ea typeface="HGS創英角ｺﾞｼｯｸUB" pitchFamily="50" charset="-128"/>
                <a:cs typeface="メイリオ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64166" y="7024000"/>
            <a:ext cx="2911951" cy="407932"/>
          </a:xfrm>
        </p:spPr>
        <p:txBody>
          <a:bodyPr/>
          <a:lstStyle>
            <a:lvl1pPr>
              <a:defRPr sz="2205"/>
            </a:lvl1pPr>
          </a:lstStyle>
          <a:p>
            <a:pPr>
              <a:defRPr/>
            </a:pPr>
            <a:fld id="{8AD7323C-60BF-4F0C-A177-CB7FEAB875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4197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1991" y="300992"/>
            <a:ext cx="4421593" cy="1280945"/>
          </a:xfrm>
          <a:prstGeom prst="rect">
            <a:avLst/>
          </a:prstGeo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54584" y="300995"/>
            <a:ext cx="7513207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1991" y="1581935"/>
            <a:ext cx="442159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88" indent="0">
              <a:buNone/>
              <a:defRPr sz="1323"/>
            </a:lvl2pPr>
            <a:lvl3pPr marL="1007977" indent="0">
              <a:buNone/>
              <a:defRPr sz="1102"/>
            </a:lvl3pPr>
            <a:lvl4pPr marL="1511965" indent="0">
              <a:buNone/>
              <a:defRPr sz="992"/>
            </a:lvl4pPr>
            <a:lvl5pPr marL="2015953" indent="0">
              <a:buNone/>
              <a:defRPr sz="992"/>
            </a:lvl5pPr>
            <a:lvl6pPr marL="2519942" indent="0">
              <a:buNone/>
              <a:defRPr sz="992"/>
            </a:lvl6pPr>
            <a:lvl7pPr marL="3023930" indent="0">
              <a:buNone/>
              <a:defRPr sz="992"/>
            </a:lvl7pPr>
            <a:lvl8pPr marL="3527918" indent="0">
              <a:buNone/>
              <a:defRPr sz="992"/>
            </a:lvl8pPr>
            <a:lvl9pPr marL="4031906" indent="0">
              <a:buNone/>
              <a:defRPr sz="99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4737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34293" y="5291772"/>
            <a:ext cx="8063865" cy="624724"/>
          </a:xfrm>
          <a:prstGeom prst="rect">
            <a:avLst/>
          </a:prstGeo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634293" y="675476"/>
            <a:ext cx="8063865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88" indent="0">
              <a:buNone/>
              <a:defRPr sz="3086"/>
            </a:lvl2pPr>
            <a:lvl3pPr marL="1007977" indent="0">
              <a:buNone/>
              <a:defRPr sz="2646"/>
            </a:lvl3pPr>
            <a:lvl4pPr marL="1511965" indent="0">
              <a:buNone/>
              <a:defRPr sz="2205"/>
            </a:lvl4pPr>
            <a:lvl5pPr marL="2015953" indent="0">
              <a:buNone/>
              <a:defRPr sz="2205"/>
            </a:lvl5pPr>
            <a:lvl6pPr marL="2519942" indent="0">
              <a:buNone/>
              <a:defRPr sz="2205"/>
            </a:lvl6pPr>
            <a:lvl7pPr marL="3023930" indent="0">
              <a:buNone/>
              <a:defRPr sz="2205"/>
            </a:lvl7pPr>
            <a:lvl8pPr marL="3527918" indent="0">
              <a:buNone/>
              <a:defRPr sz="2205"/>
            </a:lvl8pPr>
            <a:lvl9pPr marL="4031906" indent="0">
              <a:buNone/>
              <a:defRPr sz="2205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634293" y="5916501"/>
            <a:ext cx="8063865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88" indent="0">
              <a:buNone/>
              <a:defRPr sz="1323"/>
            </a:lvl2pPr>
            <a:lvl3pPr marL="1007977" indent="0">
              <a:buNone/>
              <a:defRPr sz="1102"/>
            </a:lvl3pPr>
            <a:lvl4pPr marL="1511965" indent="0">
              <a:buNone/>
              <a:defRPr sz="992"/>
            </a:lvl4pPr>
            <a:lvl5pPr marL="2015953" indent="0">
              <a:buNone/>
              <a:defRPr sz="992"/>
            </a:lvl5pPr>
            <a:lvl6pPr marL="2519942" indent="0">
              <a:buNone/>
              <a:defRPr sz="992"/>
            </a:lvl6pPr>
            <a:lvl7pPr marL="3023930" indent="0">
              <a:buNone/>
              <a:defRPr sz="992"/>
            </a:lvl7pPr>
            <a:lvl8pPr marL="3527918" indent="0">
              <a:buNone/>
              <a:defRPr sz="992"/>
            </a:lvl8pPr>
            <a:lvl9pPr marL="4031906" indent="0">
              <a:buNone/>
              <a:defRPr sz="99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2069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1989" y="302737"/>
            <a:ext cx="12095798" cy="1259946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6186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743837" y="302743"/>
            <a:ext cx="3023950" cy="6332977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71992" y="302743"/>
            <a:ext cx="8847851" cy="63329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6084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71989" y="302743"/>
            <a:ext cx="12095798" cy="633297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9222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56EF-68D0-46D5-94B9-9AD1E78B042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EC1-5BF8-480C-8FD3-D73E1C1B9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080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56EF-68D0-46D5-94B9-9AD1E78B042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EC1-5BF8-480C-8FD3-D73E1C1B9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517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56EF-68D0-46D5-94B9-9AD1E78B042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EC1-5BF8-480C-8FD3-D73E1C1B9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729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56EF-68D0-46D5-94B9-9AD1E78B042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EC1-5BF8-480C-8FD3-D73E1C1B9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46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56EF-68D0-46D5-94B9-9AD1E78B042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EC1-5BF8-480C-8FD3-D73E1C1B9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69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1653" y="4857797"/>
            <a:ext cx="11423808" cy="1501435"/>
          </a:xfrm>
          <a:prstGeom prst="rect">
            <a:avLst/>
          </a:prstGeom>
        </p:spPr>
        <p:txBody>
          <a:bodyPr anchor="t"/>
          <a:lstStyle>
            <a:lvl1pPr algn="l">
              <a:defRPr sz="4409" b="1" cap="all">
                <a:latin typeface="HGS創英角ｺﾞｼｯｸUB" pitchFamily="50" charset="-128"/>
                <a:ea typeface="HGS創英角ｺﾞｼｯｸUB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61653" y="3204114"/>
            <a:ext cx="11423808" cy="1653678"/>
          </a:xfrm>
        </p:spPr>
        <p:txBody>
          <a:bodyPr anchor="b"/>
          <a:lstStyle>
            <a:lvl1pPr marL="0" indent="0">
              <a:buNone/>
              <a:defRPr sz="2205">
                <a:latin typeface="HGS創英角ｺﾞｼｯｸUB" pitchFamily="50" charset="-128"/>
                <a:ea typeface="HGS創英角ｺﾞｼｯｸUB" pitchFamily="50" charset="-128"/>
              </a:defRPr>
            </a:lvl1pPr>
            <a:lvl2pPr marL="503988" indent="0">
              <a:buNone/>
              <a:defRPr sz="1984"/>
            </a:lvl2pPr>
            <a:lvl3pPr marL="1007977" indent="0">
              <a:buNone/>
              <a:defRPr sz="1764"/>
            </a:lvl3pPr>
            <a:lvl4pPr marL="1511965" indent="0">
              <a:buNone/>
              <a:defRPr sz="1543"/>
            </a:lvl4pPr>
            <a:lvl5pPr marL="2015953" indent="0">
              <a:buNone/>
              <a:defRPr sz="1543"/>
            </a:lvl5pPr>
            <a:lvl6pPr marL="2519942" indent="0">
              <a:buNone/>
              <a:defRPr sz="1543"/>
            </a:lvl6pPr>
            <a:lvl7pPr marL="3023930" indent="0">
              <a:buNone/>
              <a:defRPr sz="1543"/>
            </a:lvl7pPr>
            <a:lvl8pPr marL="3527918" indent="0">
              <a:buNone/>
              <a:defRPr sz="1543"/>
            </a:lvl8pPr>
            <a:lvl9pPr marL="4031906" indent="0">
              <a:buNone/>
              <a:defRPr sz="154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64166" y="7024000"/>
            <a:ext cx="2911951" cy="407932"/>
          </a:xfrm>
        </p:spPr>
        <p:txBody>
          <a:bodyPr/>
          <a:lstStyle>
            <a:lvl1pPr>
              <a:defRPr sz="2205"/>
            </a:lvl1pPr>
          </a:lstStyle>
          <a:p>
            <a:pPr>
              <a:defRPr/>
            </a:pPr>
            <a:fld id="{7A30C0DD-AA0B-4444-A0AC-EB1B04E194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6035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56EF-68D0-46D5-94B9-9AD1E78B042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EC1-5BF8-480C-8FD3-D73E1C1B9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623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56EF-68D0-46D5-94B9-9AD1E78B042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EC1-5BF8-480C-8FD3-D73E1C1B9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210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56EF-68D0-46D5-94B9-9AD1E78B042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EC1-5BF8-480C-8FD3-D73E1C1B9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381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56EF-68D0-46D5-94B9-9AD1E78B042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EC1-5BF8-480C-8FD3-D73E1C1B9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120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56EF-68D0-46D5-94B9-9AD1E78B042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EC1-5BF8-480C-8FD3-D73E1C1B9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036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56EF-68D0-46D5-94B9-9AD1E78B042D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EC1-5BF8-480C-8FD3-D73E1C1B9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16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1989" y="302737"/>
            <a:ext cx="12095798" cy="1259946"/>
          </a:xfrm>
          <a:prstGeom prst="rect">
            <a:avLst/>
          </a:prstGeom>
        </p:spPr>
        <p:txBody>
          <a:bodyPr/>
          <a:lstStyle>
            <a:lvl1pPr>
              <a:defRPr sz="3527">
                <a:latin typeface="HGS創英角ｺﾞｼｯｸUB" pitchFamily="50" charset="-128"/>
                <a:ea typeface="HGS創英角ｺﾞｼｯｸUB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2986" y="1931917"/>
            <a:ext cx="5767903" cy="4703798"/>
          </a:xfrm>
        </p:spPr>
        <p:txBody>
          <a:bodyPr/>
          <a:lstStyle>
            <a:lvl1pPr>
              <a:defRPr sz="3086">
                <a:latin typeface="HGS創英角ｺﾞｼｯｸUB" pitchFamily="50" charset="-128"/>
                <a:ea typeface="HGS創英角ｺﾞｼｯｸUB" pitchFamily="50" charset="-128"/>
              </a:defRPr>
            </a:lvl1pPr>
            <a:lvl2pPr>
              <a:defRPr sz="2646">
                <a:latin typeface="HGS創英角ｺﾞｼｯｸUB" pitchFamily="50" charset="-128"/>
                <a:ea typeface="HGS創英角ｺﾞｼｯｸUB" pitchFamily="50" charset="-128"/>
              </a:defRPr>
            </a:lvl2pPr>
            <a:lvl3pPr>
              <a:defRPr sz="2205">
                <a:latin typeface="HGS創英角ｺﾞｼｯｸUB" pitchFamily="50" charset="-128"/>
                <a:ea typeface="HGS創英角ｺﾞｼｯｸUB" pitchFamily="50" charset="-128"/>
              </a:defRPr>
            </a:lvl3pPr>
            <a:lvl4pPr>
              <a:defRPr sz="1984">
                <a:latin typeface="HGS創英角ｺﾞｼｯｸUB" pitchFamily="50" charset="-128"/>
                <a:ea typeface="HGS創英角ｺﾞｼｯｸUB" pitchFamily="50" charset="-128"/>
              </a:defRPr>
            </a:lvl4pPr>
            <a:lvl5pPr>
              <a:defRPr sz="1984">
                <a:latin typeface="HGS創英角ｺﾞｼｯｸUB" pitchFamily="50" charset="-128"/>
                <a:ea typeface="HGS創英角ｺﾞｼｯｸUB" pitchFamily="50" charset="-128"/>
              </a:defRPr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4888" y="1931917"/>
            <a:ext cx="5767903" cy="4703798"/>
          </a:xfrm>
        </p:spPr>
        <p:txBody>
          <a:bodyPr/>
          <a:lstStyle>
            <a:lvl1pPr>
              <a:defRPr sz="3086">
                <a:latin typeface="HGS創英角ｺﾞｼｯｸUB" pitchFamily="50" charset="-128"/>
                <a:ea typeface="HGS創英角ｺﾞｼｯｸUB" pitchFamily="50" charset="-128"/>
              </a:defRPr>
            </a:lvl1pPr>
            <a:lvl2pPr>
              <a:defRPr sz="2646">
                <a:latin typeface="HGS創英角ｺﾞｼｯｸUB" pitchFamily="50" charset="-128"/>
                <a:ea typeface="HGS創英角ｺﾞｼｯｸUB" pitchFamily="50" charset="-128"/>
              </a:defRPr>
            </a:lvl2pPr>
            <a:lvl3pPr>
              <a:defRPr sz="2205">
                <a:latin typeface="HGS創英角ｺﾞｼｯｸUB" pitchFamily="50" charset="-128"/>
                <a:ea typeface="HGS創英角ｺﾞｼｯｸUB" pitchFamily="50" charset="-128"/>
              </a:defRPr>
            </a:lvl3pPr>
            <a:lvl4pPr>
              <a:defRPr sz="1984">
                <a:latin typeface="HGS創英角ｺﾞｼｯｸUB" pitchFamily="50" charset="-128"/>
                <a:ea typeface="HGS創英角ｺﾞｼｯｸUB" pitchFamily="50" charset="-128"/>
              </a:defRPr>
            </a:lvl4pPr>
            <a:lvl5pPr>
              <a:defRPr sz="1984">
                <a:latin typeface="HGS創英角ｺﾞｼｯｸUB" pitchFamily="50" charset="-128"/>
                <a:ea typeface="HGS創英角ｺﾞｼｯｸUB" pitchFamily="50" charset="-128"/>
              </a:defRPr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64166" y="7024000"/>
            <a:ext cx="2911951" cy="407932"/>
          </a:xfrm>
        </p:spPr>
        <p:txBody>
          <a:bodyPr/>
          <a:lstStyle>
            <a:lvl1pPr>
              <a:defRPr sz="2205"/>
            </a:lvl1pPr>
          </a:lstStyle>
          <a:p>
            <a:pPr>
              <a:defRPr/>
            </a:pPr>
            <a:fld id="{49EA1351-3FAB-45C0-9D63-598430446F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767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1989" y="207942"/>
            <a:ext cx="12095798" cy="635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27">
                <a:latin typeface="HGS創英角ｺﾞｼｯｸUB" pitchFamily="50" charset="-128"/>
                <a:ea typeface="HGS創英角ｺﾞｼｯｸUB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63846" y="1137205"/>
            <a:ext cx="7514410" cy="499496"/>
          </a:xfrm>
        </p:spPr>
        <p:txBody>
          <a:bodyPr anchor="b">
            <a:spAutoFit/>
          </a:bodyPr>
          <a:lstStyle>
            <a:lvl1pPr marL="0" indent="0">
              <a:buNone/>
              <a:defRPr sz="2646" b="0">
                <a:solidFill>
                  <a:srgbClr val="006600"/>
                </a:solidFill>
                <a:latin typeface="HGS創英角ｺﾞｼｯｸUB" pitchFamily="50" charset="-128"/>
                <a:ea typeface="HGS創英角ｺﾞｼｯｸUB" pitchFamily="50" charset="-128"/>
              </a:defRPr>
            </a:lvl1pPr>
            <a:lvl2pPr marL="503988" indent="0">
              <a:buNone/>
              <a:defRPr sz="2205" b="1"/>
            </a:lvl2pPr>
            <a:lvl3pPr marL="1007977" indent="0">
              <a:buNone/>
              <a:defRPr sz="1984" b="1"/>
            </a:lvl3pPr>
            <a:lvl4pPr marL="1511965" indent="0">
              <a:buNone/>
              <a:defRPr sz="1764" b="1"/>
            </a:lvl4pPr>
            <a:lvl5pPr marL="2015953" indent="0">
              <a:buNone/>
              <a:defRPr sz="1764" b="1"/>
            </a:lvl5pPr>
            <a:lvl6pPr marL="2519942" indent="0">
              <a:buNone/>
              <a:defRPr sz="1764" b="1"/>
            </a:lvl6pPr>
            <a:lvl7pPr marL="3023930" indent="0">
              <a:buNone/>
              <a:defRPr sz="1764" b="1"/>
            </a:lvl7pPr>
            <a:lvl8pPr marL="3527918" indent="0">
              <a:buNone/>
              <a:defRPr sz="1764" b="1"/>
            </a:lvl8pPr>
            <a:lvl9pPr marL="4031906" indent="0">
              <a:buNone/>
              <a:defRPr sz="1764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3846" y="1636701"/>
            <a:ext cx="12806248" cy="2005934"/>
          </a:xfrm>
        </p:spPr>
        <p:txBody>
          <a:bodyPr>
            <a:spAutoFit/>
          </a:bodyPr>
          <a:lstStyle>
            <a:lvl1pPr marL="517988" indent="-517988" eaLnBrk="1" hangingPunct="1">
              <a:buClr>
                <a:srgbClr val="0000FF"/>
              </a:buClr>
              <a:buFont typeface="Wingdings" pitchFamily="2" charset="2"/>
              <a:buChar char="n"/>
              <a:defRPr sz="3086" u="sng">
                <a:solidFill>
                  <a:srgbClr val="0000FF"/>
                </a:solidFill>
                <a:latin typeface="HGS創英角ｺﾞｼｯｸUB" pitchFamily="50" charset="-128"/>
                <a:ea typeface="HGS創英角ｺﾞｼｯｸUB" pitchFamily="50" charset="-128"/>
              </a:defRPr>
            </a:lvl1pPr>
            <a:lvl2pPr marL="1000978" indent="-481239"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l"/>
              <a:defRPr sz="2205">
                <a:latin typeface="HGS創英角ｺﾞｼｯｸUB" pitchFamily="50" charset="-128"/>
                <a:ea typeface="HGS創英角ｺﾞｼｯｸUB" pitchFamily="50" charset="-128"/>
              </a:defRPr>
            </a:lvl2pPr>
            <a:lvl3pPr eaLnBrk="1" hangingPunct="1">
              <a:buClr>
                <a:srgbClr val="006600"/>
              </a:buClr>
              <a:defRPr sz="1984">
                <a:latin typeface="HGS創英角ｺﾞｼｯｸUB" pitchFamily="50" charset="-128"/>
                <a:ea typeface="HGS創英角ｺﾞｼｯｸUB" pitchFamily="50" charset="-128"/>
              </a:defRPr>
            </a:lvl3pPr>
            <a:lvl4pPr eaLnBrk="1" hangingPunct="1">
              <a:defRPr sz="1764">
                <a:latin typeface="HGS創英角ｺﾞｼｯｸUB" pitchFamily="50" charset="-128"/>
                <a:ea typeface="HGS創英角ｺﾞｼｯｸUB" pitchFamily="50" charset="-128"/>
              </a:defRPr>
            </a:lvl4pPr>
            <a:lvl5pPr eaLnBrk="1" hangingPunct="1">
              <a:defRPr sz="1764">
                <a:latin typeface="HGS創英角ｺﾞｼｯｸUB" pitchFamily="50" charset="-128"/>
                <a:ea typeface="HGS創英角ｺﾞｼｯｸUB" pitchFamily="50" charset="-128"/>
              </a:defRPr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63847" y="4391600"/>
            <a:ext cx="7517363" cy="499496"/>
          </a:xfrm>
        </p:spPr>
        <p:txBody>
          <a:bodyPr anchor="b">
            <a:spAutoFit/>
          </a:bodyPr>
          <a:lstStyle>
            <a:lvl1pPr marL="0" indent="0">
              <a:buNone/>
              <a:defRPr sz="2646" b="0">
                <a:solidFill>
                  <a:srgbClr val="006600"/>
                </a:solidFill>
                <a:latin typeface="HGS創英角ｺﾞｼｯｸUB" pitchFamily="50" charset="-128"/>
                <a:ea typeface="HGS創英角ｺﾞｼｯｸUB" pitchFamily="50" charset="-128"/>
              </a:defRPr>
            </a:lvl1pPr>
            <a:lvl2pPr marL="503988" indent="0">
              <a:buNone/>
              <a:defRPr sz="2205" b="1"/>
            </a:lvl2pPr>
            <a:lvl3pPr marL="1007977" indent="0">
              <a:buNone/>
              <a:defRPr sz="1984" b="1"/>
            </a:lvl3pPr>
            <a:lvl4pPr marL="1511965" indent="0">
              <a:buNone/>
              <a:defRPr sz="1764" b="1"/>
            </a:lvl4pPr>
            <a:lvl5pPr marL="2015953" indent="0">
              <a:buNone/>
              <a:defRPr sz="1764" b="1"/>
            </a:lvl5pPr>
            <a:lvl6pPr marL="2519942" indent="0">
              <a:buNone/>
              <a:defRPr sz="1764" b="1"/>
            </a:lvl6pPr>
            <a:lvl7pPr marL="3023930" indent="0">
              <a:buNone/>
              <a:defRPr sz="1764" b="1"/>
            </a:lvl7pPr>
            <a:lvl8pPr marL="3527918" indent="0">
              <a:buNone/>
              <a:defRPr sz="1764" b="1"/>
            </a:lvl8pPr>
            <a:lvl9pPr marL="4031906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263847" y="4891096"/>
            <a:ext cx="12503941" cy="2005934"/>
          </a:xfrm>
        </p:spPr>
        <p:txBody>
          <a:bodyPr>
            <a:spAutoFit/>
          </a:bodyPr>
          <a:lstStyle>
            <a:lvl1pPr marL="517988" indent="-517988" eaLnBrk="1" hangingPunct="1">
              <a:buClr>
                <a:srgbClr val="0000FF"/>
              </a:buClr>
              <a:buFont typeface="Wingdings" pitchFamily="2" charset="2"/>
              <a:buChar char="n"/>
              <a:defRPr sz="3086" u="sng">
                <a:solidFill>
                  <a:srgbClr val="0000FF"/>
                </a:solidFill>
                <a:latin typeface="HGS創英角ｺﾞｼｯｸUB" pitchFamily="50" charset="-128"/>
                <a:ea typeface="HGS創英角ｺﾞｼｯｸUB" pitchFamily="50" charset="-128"/>
              </a:defRPr>
            </a:lvl1pPr>
            <a:lvl2pPr marL="1000978" indent="-481239"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l"/>
              <a:defRPr sz="2205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defRPr>
            </a:lvl2pPr>
            <a:lvl3pPr eaLnBrk="1" hangingPunct="1">
              <a:buClr>
                <a:srgbClr val="006600"/>
              </a:buClr>
              <a:defRPr sz="1984">
                <a:solidFill>
                  <a:srgbClr val="0000FF"/>
                </a:solidFill>
                <a:latin typeface="HGS創英角ｺﾞｼｯｸUB" pitchFamily="50" charset="-128"/>
                <a:ea typeface="HGS創英角ｺﾞｼｯｸUB" pitchFamily="50" charset="-128"/>
              </a:defRPr>
            </a:lvl3pPr>
            <a:lvl4pPr eaLnBrk="1" hangingPunct="1">
              <a:defRPr sz="1764">
                <a:solidFill>
                  <a:srgbClr val="0000FF"/>
                </a:solidFill>
                <a:latin typeface="HGS創英角ｺﾞｼｯｸUB" pitchFamily="50" charset="-128"/>
                <a:ea typeface="HGS創英角ｺﾞｼｯｸUB" pitchFamily="50" charset="-128"/>
              </a:defRPr>
            </a:lvl4pPr>
            <a:lvl5pPr eaLnBrk="1" hangingPunct="1">
              <a:defRPr sz="1764">
                <a:solidFill>
                  <a:srgbClr val="0000FF"/>
                </a:solidFill>
                <a:latin typeface="HGS創英角ｺﾞｼｯｸUB" pitchFamily="50" charset="-128"/>
                <a:ea typeface="HGS創英角ｺﾞｼｯｸUB" pitchFamily="50" charset="-128"/>
              </a:defRPr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64166" y="7024000"/>
            <a:ext cx="2911951" cy="407932"/>
          </a:xfrm>
        </p:spPr>
        <p:txBody>
          <a:bodyPr/>
          <a:lstStyle>
            <a:lvl1pPr>
              <a:defRPr sz="2205"/>
            </a:lvl1pPr>
          </a:lstStyle>
          <a:p>
            <a:pPr>
              <a:defRPr/>
            </a:pPr>
            <a:fld id="{23857F66-A1F8-4C2A-A9AB-3AD2E859C0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492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1989" y="302739"/>
            <a:ext cx="12095798" cy="635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27">
                <a:latin typeface="HGS創英角ｺﾞｼｯｸUB" pitchFamily="50" charset="-128"/>
                <a:ea typeface="HGS創英角ｺﾞｼｯｸUB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64166" y="7024000"/>
            <a:ext cx="2911951" cy="407932"/>
          </a:xfrm>
        </p:spPr>
        <p:txBody>
          <a:bodyPr/>
          <a:lstStyle>
            <a:lvl1pPr>
              <a:defRPr sz="2205"/>
            </a:lvl1pPr>
          </a:lstStyle>
          <a:p>
            <a:pPr>
              <a:defRPr/>
            </a:pPr>
            <a:fld id="{5F9BB7E3-A1EC-43EF-A1D4-98E3A2D207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322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64166" y="7024000"/>
            <a:ext cx="2911951" cy="407932"/>
          </a:xfrm>
        </p:spPr>
        <p:txBody>
          <a:bodyPr/>
          <a:lstStyle>
            <a:lvl1pPr>
              <a:defRPr sz="2205"/>
            </a:lvl1pPr>
          </a:lstStyle>
          <a:p>
            <a:pPr>
              <a:defRPr/>
            </a:pPr>
            <a:fld id="{3802183C-B4E2-442D-8F4C-C489A7C39A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901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1991" y="300992"/>
            <a:ext cx="4421593" cy="1280945"/>
          </a:xfrm>
          <a:prstGeom prst="rect">
            <a:avLst/>
          </a:prstGeo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54583" y="300993"/>
            <a:ext cx="7513207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1991" y="1581933"/>
            <a:ext cx="442159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88" indent="0">
              <a:buNone/>
              <a:defRPr sz="1323"/>
            </a:lvl2pPr>
            <a:lvl3pPr marL="1007977" indent="0">
              <a:buNone/>
              <a:defRPr sz="1102"/>
            </a:lvl3pPr>
            <a:lvl4pPr marL="1511965" indent="0">
              <a:buNone/>
              <a:defRPr sz="992"/>
            </a:lvl4pPr>
            <a:lvl5pPr marL="2015953" indent="0">
              <a:buNone/>
              <a:defRPr sz="992"/>
            </a:lvl5pPr>
            <a:lvl6pPr marL="2519942" indent="0">
              <a:buNone/>
              <a:defRPr sz="992"/>
            </a:lvl6pPr>
            <a:lvl7pPr marL="3023930" indent="0">
              <a:buNone/>
              <a:defRPr sz="992"/>
            </a:lvl7pPr>
            <a:lvl8pPr marL="3527918" indent="0">
              <a:buNone/>
              <a:defRPr sz="992"/>
            </a:lvl8pPr>
            <a:lvl9pPr marL="4031906" indent="0">
              <a:buNone/>
              <a:defRPr sz="99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92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34293" y="5291772"/>
            <a:ext cx="8063865" cy="624724"/>
          </a:xfrm>
          <a:prstGeom prst="rect">
            <a:avLst/>
          </a:prstGeo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634293" y="675476"/>
            <a:ext cx="8063865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88" indent="0">
              <a:buNone/>
              <a:defRPr sz="3086"/>
            </a:lvl2pPr>
            <a:lvl3pPr marL="1007977" indent="0">
              <a:buNone/>
              <a:defRPr sz="2646"/>
            </a:lvl3pPr>
            <a:lvl4pPr marL="1511965" indent="0">
              <a:buNone/>
              <a:defRPr sz="2205"/>
            </a:lvl4pPr>
            <a:lvl5pPr marL="2015953" indent="0">
              <a:buNone/>
              <a:defRPr sz="2205"/>
            </a:lvl5pPr>
            <a:lvl6pPr marL="2519942" indent="0">
              <a:buNone/>
              <a:defRPr sz="2205"/>
            </a:lvl6pPr>
            <a:lvl7pPr marL="3023930" indent="0">
              <a:buNone/>
              <a:defRPr sz="2205"/>
            </a:lvl7pPr>
            <a:lvl8pPr marL="3527918" indent="0">
              <a:buNone/>
              <a:defRPr sz="2205"/>
            </a:lvl8pPr>
            <a:lvl9pPr marL="4031906" indent="0">
              <a:buNone/>
              <a:defRPr sz="2205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634293" y="5916501"/>
            <a:ext cx="8063865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88" indent="0">
              <a:buNone/>
              <a:defRPr sz="1323"/>
            </a:lvl2pPr>
            <a:lvl3pPr marL="1007977" indent="0">
              <a:buNone/>
              <a:defRPr sz="1102"/>
            </a:lvl3pPr>
            <a:lvl4pPr marL="1511965" indent="0">
              <a:buNone/>
              <a:defRPr sz="992"/>
            </a:lvl4pPr>
            <a:lvl5pPr marL="2015953" indent="0">
              <a:buNone/>
              <a:defRPr sz="992"/>
            </a:lvl5pPr>
            <a:lvl6pPr marL="2519942" indent="0">
              <a:buNone/>
              <a:defRPr sz="992"/>
            </a:lvl6pPr>
            <a:lvl7pPr marL="3023930" indent="0">
              <a:buNone/>
              <a:defRPr sz="992"/>
            </a:lvl7pPr>
            <a:lvl8pPr marL="3527918" indent="0">
              <a:buNone/>
              <a:defRPr sz="992"/>
            </a:lvl8pPr>
            <a:lvl9pPr marL="4031906" indent="0">
              <a:buNone/>
              <a:defRPr sz="99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247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2990" y="1931917"/>
            <a:ext cx="11759803" cy="470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1" name="AutoShape 4"/>
          <p:cNvSpPr>
            <a:spLocks noChangeArrowheads="1"/>
          </p:cNvSpPr>
          <p:nvPr userDrawn="1"/>
        </p:nvSpPr>
        <p:spPr bwMode="auto">
          <a:xfrm flipV="1">
            <a:off x="305663" y="318492"/>
            <a:ext cx="12765452" cy="52497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29" y="0"/>
                </a:lnTo>
                <a:lnTo>
                  <a:pt x="29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rot="10800000"/>
          <a:lstStyle/>
          <a:p>
            <a:endParaRPr lang="ja-JP" alt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95989" y="6884209"/>
            <a:ext cx="2911951" cy="52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323" b="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532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1925" y="6884209"/>
            <a:ext cx="4255929" cy="52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323" b="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4" name="Rectangle 8"/>
          <p:cNvSpPr>
            <a:spLocks noChangeArrowheads="1"/>
          </p:cNvSpPr>
          <p:nvPr userDrawn="1"/>
        </p:nvSpPr>
        <p:spPr bwMode="auto">
          <a:xfrm>
            <a:off x="305666" y="1000962"/>
            <a:ext cx="12807451" cy="6413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ja-JP" altLang="en-US" sz="2425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64166" y="7055614"/>
            <a:ext cx="2911951" cy="37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kumimoji="0" sz="1984" b="0">
                <a:solidFill>
                  <a:srgbClr val="006600"/>
                </a:solidFill>
                <a:latin typeface="HGS創英角ｺﾞｼｯｸUB" pitchFamily="50" charset="-128"/>
                <a:ea typeface="HGS創英角ｺﾞｼｯｸUB" pitchFamily="50" charset="-128"/>
              </a:defRPr>
            </a:lvl1pPr>
          </a:lstStyle>
          <a:p>
            <a:pPr>
              <a:defRPr/>
            </a:pPr>
            <a:fld id="{BA4DBB7C-2645-4261-B54A-308402DFD66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791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Verdan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Verdan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Verdan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Verdana" pitchFamily="34" charset="0"/>
          <a:ea typeface="ＭＳ Ｐゴシック" pitchFamily="50" charset="-128"/>
        </a:defRPr>
      </a:lvl5pPr>
      <a:lvl6pPr marL="503988" algn="l" rtl="0" fontAlgn="base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Verdana" pitchFamily="34" charset="0"/>
          <a:ea typeface="ＭＳ Ｐゴシック" pitchFamily="50" charset="-128"/>
        </a:defRPr>
      </a:lvl6pPr>
      <a:lvl7pPr marL="1007977" algn="l" rtl="0" fontAlgn="base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Verdana" pitchFamily="34" charset="0"/>
          <a:ea typeface="ＭＳ Ｐゴシック" pitchFamily="50" charset="-128"/>
        </a:defRPr>
      </a:lvl7pPr>
      <a:lvl8pPr marL="1511965" algn="l" rtl="0" fontAlgn="base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Verdana" pitchFamily="34" charset="0"/>
          <a:ea typeface="ＭＳ Ｐゴシック" pitchFamily="50" charset="-128"/>
        </a:defRPr>
      </a:lvl8pPr>
      <a:lvl9pPr marL="2015953" algn="l" rtl="0" fontAlgn="base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Verdana" pitchFamily="34" charset="0"/>
          <a:ea typeface="ＭＳ Ｐゴシック" pitchFamily="50" charset="-128"/>
        </a:defRPr>
      </a:lvl9pPr>
    </p:titleStyle>
    <p:bodyStyle>
      <a:lvl1pPr marL="517988" indent="-5179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3307">
          <a:solidFill>
            <a:schemeClr val="tx1"/>
          </a:solidFill>
          <a:latin typeface="+mn-lt"/>
          <a:ea typeface="+mn-ea"/>
          <a:cs typeface="+mn-cs"/>
        </a:defRPr>
      </a:lvl1pPr>
      <a:lvl2pPr marL="1000978" indent="-48123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866">
          <a:solidFill>
            <a:schemeClr val="tx1"/>
          </a:solidFill>
          <a:latin typeface="+mn-lt"/>
          <a:ea typeface="+mn-ea"/>
        </a:defRPr>
      </a:lvl2pPr>
      <a:lvl3pPr marL="1438467" indent="-43574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535">
          <a:solidFill>
            <a:schemeClr val="tx1"/>
          </a:solidFill>
          <a:latin typeface="+mn-lt"/>
          <a:ea typeface="+mn-ea"/>
        </a:defRPr>
      </a:lvl3pPr>
      <a:lvl4pPr marL="1867207" indent="-42699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205">
          <a:solidFill>
            <a:schemeClr val="tx1"/>
          </a:solidFill>
          <a:latin typeface="+mn-lt"/>
          <a:ea typeface="+mn-ea"/>
        </a:defRPr>
      </a:lvl4pPr>
      <a:lvl5pPr marL="2308197" indent="-439241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205">
          <a:solidFill>
            <a:schemeClr val="tx1"/>
          </a:solidFill>
          <a:latin typeface="+mn-lt"/>
          <a:ea typeface="+mn-ea"/>
        </a:defRPr>
      </a:lvl5pPr>
      <a:lvl6pPr marL="2812186" indent="-439241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205">
          <a:solidFill>
            <a:schemeClr val="tx1"/>
          </a:solidFill>
          <a:latin typeface="+mn-lt"/>
          <a:ea typeface="+mn-ea"/>
        </a:defRPr>
      </a:lvl6pPr>
      <a:lvl7pPr marL="3316173" indent="-439241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205">
          <a:solidFill>
            <a:schemeClr val="tx1"/>
          </a:solidFill>
          <a:latin typeface="+mn-lt"/>
          <a:ea typeface="+mn-ea"/>
        </a:defRPr>
      </a:lvl7pPr>
      <a:lvl8pPr marL="3820163" indent="-439241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205">
          <a:solidFill>
            <a:schemeClr val="tx1"/>
          </a:solidFill>
          <a:latin typeface="+mn-lt"/>
          <a:ea typeface="+mn-ea"/>
        </a:defRPr>
      </a:lvl8pPr>
      <a:lvl9pPr marL="4324151" indent="-439241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20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88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77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65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53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942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930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918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906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2990" y="1931917"/>
            <a:ext cx="11759803" cy="470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1" name="AutoShape 4"/>
          <p:cNvSpPr>
            <a:spLocks noChangeArrowheads="1"/>
          </p:cNvSpPr>
          <p:nvPr userDrawn="1"/>
        </p:nvSpPr>
        <p:spPr bwMode="auto">
          <a:xfrm flipV="1">
            <a:off x="305663" y="318492"/>
            <a:ext cx="12765452" cy="52497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29" y="0"/>
                </a:lnTo>
                <a:lnTo>
                  <a:pt x="29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rot="10800000"/>
          <a:lstStyle/>
          <a:p>
            <a:endParaRPr lang="ja-JP" alt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95989" y="6884209"/>
            <a:ext cx="2911951" cy="52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323" b="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532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1925" y="6884209"/>
            <a:ext cx="4255929" cy="52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323" b="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2054" name="Rectangle 8"/>
          <p:cNvSpPr>
            <a:spLocks noChangeArrowheads="1"/>
          </p:cNvSpPr>
          <p:nvPr userDrawn="1"/>
        </p:nvSpPr>
        <p:spPr bwMode="auto">
          <a:xfrm>
            <a:off x="305666" y="1000962"/>
            <a:ext cx="12807451" cy="6413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ja-JP" altLang="en-US" sz="2425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64166" y="7055614"/>
            <a:ext cx="2911951" cy="37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kumimoji="0" sz="1984" b="0">
                <a:solidFill>
                  <a:srgbClr val="006600"/>
                </a:solidFill>
                <a:latin typeface="HGS創英角ｺﾞｼｯｸUB" pitchFamily="50" charset="-128"/>
                <a:ea typeface="HGS創英角ｺﾞｼｯｸUB" pitchFamily="50" charset="-128"/>
              </a:defRPr>
            </a:lvl1pPr>
          </a:lstStyle>
          <a:p>
            <a:pPr>
              <a:defRPr/>
            </a:pPr>
            <a:fld id="{76F16AD3-BD72-45C4-A273-DEEF9962196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645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Verdan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Verdan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Verdan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Verdana" pitchFamily="34" charset="0"/>
          <a:ea typeface="ＭＳ Ｐゴシック" pitchFamily="50" charset="-128"/>
        </a:defRPr>
      </a:lvl5pPr>
      <a:lvl6pPr marL="503988" algn="l" rtl="0" fontAlgn="base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Verdana" pitchFamily="34" charset="0"/>
          <a:ea typeface="ＭＳ Ｐゴシック" pitchFamily="50" charset="-128"/>
        </a:defRPr>
      </a:lvl6pPr>
      <a:lvl7pPr marL="1007977" algn="l" rtl="0" fontAlgn="base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Verdana" pitchFamily="34" charset="0"/>
          <a:ea typeface="ＭＳ Ｐゴシック" pitchFamily="50" charset="-128"/>
        </a:defRPr>
      </a:lvl7pPr>
      <a:lvl8pPr marL="1511965" algn="l" rtl="0" fontAlgn="base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Verdana" pitchFamily="34" charset="0"/>
          <a:ea typeface="ＭＳ Ｐゴシック" pitchFamily="50" charset="-128"/>
        </a:defRPr>
      </a:lvl8pPr>
      <a:lvl9pPr marL="2015953" algn="l" rtl="0" fontAlgn="base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Verdana" pitchFamily="34" charset="0"/>
          <a:ea typeface="ＭＳ Ｐゴシック" pitchFamily="50" charset="-128"/>
        </a:defRPr>
      </a:lvl9pPr>
    </p:titleStyle>
    <p:bodyStyle>
      <a:lvl1pPr marL="517988" indent="-5179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3307">
          <a:solidFill>
            <a:schemeClr val="tx1"/>
          </a:solidFill>
          <a:latin typeface="+mn-lt"/>
          <a:ea typeface="+mn-ea"/>
          <a:cs typeface="+mn-cs"/>
        </a:defRPr>
      </a:lvl1pPr>
      <a:lvl2pPr marL="1000978" indent="-48123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866">
          <a:solidFill>
            <a:schemeClr val="tx1"/>
          </a:solidFill>
          <a:latin typeface="+mn-lt"/>
          <a:ea typeface="+mn-ea"/>
        </a:defRPr>
      </a:lvl2pPr>
      <a:lvl3pPr marL="1438467" indent="-43574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535">
          <a:solidFill>
            <a:schemeClr val="tx1"/>
          </a:solidFill>
          <a:latin typeface="+mn-lt"/>
          <a:ea typeface="+mn-ea"/>
        </a:defRPr>
      </a:lvl3pPr>
      <a:lvl4pPr marL="1867207" indent="-42699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205">
          <a:solidFill>
            <a:schemeClr val="tx1"/>
          </a:solidFill>
          <a:latin typeface="+mn-lt"/>
          <a:ea typeface="+mn-ea"/>
        </a:defRPr>
      </a:lvl4pPr>
      <a:lvl5pPr marL="2308197" indent="-439241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205">
          <a:solidFill>
            <a:schemeClr val="tx1"/>
          </a:solidFill>
          <a:latin typeface="+mn-lt"/>
          <a:ea typeface="+mn-ea"/>
        </a:defRPr>
      </a:lvl5pPr>
      <a:lvl6pPr marL="2812186" indent="-439241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205">
          <a:solidFill>
            <a:schemeClr val="tx1"/>
          </a:solidFill>
          <a:latin typeface="+mn-lt"/>
          <a:ea typeface="+mn-ea"/>
        </a:defRPr>
      </a:lvl6pPr>
      <a:lvl7pPr marL="3316173" indent="-439241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205">
          <a:solidFill>
            <a:schemeClr val="tx1"/>
          </a:solidFill>
          <a:latin typeface="+mn-lt"/>
          <a:ea typeface="+mn-ea"/>
        </a:defRPr>
      </a:lvl7pPr>
      <a:lvl8pPr marL="3820163" indent="-439241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205">
          <a:solidFill>
            <a:schemeClr val="tx1"/>
          </a:solidFill>
          <a:latin typeface="+mn-lt"/>
          <a:ea typeface="+mn-ea"/>
        </a:defRPr>
      </a:lvl8pPr>
      <a:lvl9pPr marL="4324151" indent="-439241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20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88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77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65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53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942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930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918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906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2990" y="1931917"/>
            <a:ext cx="11759803" cy="470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1" name="AutoShape 4"/>
          <p:cNvSpPr>
            <a:spLocks noChangeArrowheads="1"/>
          </p:cNvSpPr>
          <p:nvPr userDrawn="1"/>
        </p:nvSpPr>
        <p:spPr bwMode="auto">
          <a:xfrm flipV="1">
            <a:off x="305663" y="318492"/>
            <a:ext cx="12765452" cy="52497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29" y="0"/>
                </a:lnTo>
                <a:lnTo>
                  <a:pt x="29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 rot="10800000"/>
          <a:lstStyle/>
          <a:p>
            <a:endParaRPr lang="ja-JP" alt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95989" y="6884209"/>
            <a:ext cx="2911951" cy="52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323" b="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532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1925" y="6884209"/>
            <a:ext cx="4255929" cy="52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323" b="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4" name="Rectangle 8"/>
          <p:cNvSpPr>
            <a:spLocks noChangeArrowheads="1"/>
          </p:cNvSpPr>
          <p:nvPr userDrawn="1"/>
        </p:nvSpPr>
        <p:spPr bwMode="auto">
          <a:xfrm>
            <a:off x="305667" y="1000962"/>
            <a:ext cx="12807451" cy="6413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3CC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ja-JP" altLang="en-US" sz="2425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64166" y="7055614"/>
            <a:ext cx="2911951" cy="37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kumimoji="0" sz="1984" b="0">
                <a:solidFill>
                  <a:srgbClr val="0000FF"/>
                </a:solidFill>
                <a:latin typeface="HGS創英角ｺﾞｼｯｸUB" pitchFamily="50" charset="-128"/>
                <a:ea typeface="HGS創英角ｺﾞｼｯｸUB" pitchFamily="50" charset="-128"/>
              </a:defRPr>
            </a:lvl1pPr>
          </a:lstStyle>
          <a:p>
            <a:pPr>
              <a:defRPr/>
            </a:pPr>
            <a:fld id="{BA4DBB7C-2645-4261-B54A-308402DFD66D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816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Verdan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Verdan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Verdan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Verdana" pitchFamily="34" charset="0"/>
          <a:ea typeface="ＭＳ Ｐゴシック" pitchFamily="50" charset="-128"/>
        </a:defRPr>
      </a:lvl5pPr>
      <a:lvl6pPr marL="503988" algn="l" rtl="0" fontAlgn="base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Verdana" pitchFamily="34" charset="0"/>
          <a:ea typeface="ＭＳ Ｐゴシック" pitchFamily="50" charset="-128"/>
        </a:defRPr>
      </a:lvl6pPr>
      <a:lvl7pPr marL="1007977" algn="l" rtl="0" fontAlgn="base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Verdana" pitchFamily="34" charset="0"/>
          <a:ea typeface="ＭＳ Ｐゴシック" pitchFamily="50" charset="-128"/>
        </a:defRPr>
      </a:lvl7pPr>
      <a:lvl8pPr marL="1511965" algn="l" rtl="0" fontAlgn="base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Verdana" pitchFamily="34" charset="0"/>
          <a:ea typeface="ＭＳ Ｐゴシック" pitchFamily="50" charset="-128"/>
        </a:defRPr>
      </a:lvl8pPr>
      <a:lvl9pPr marL="2015953" algn="l" rtl="0" fontAlgn="base">
        <a:spcBef>
          <a:spcPct val="0"/>
        </a:spcBef>
        <a:spcAft>
          <a:spcPct val="0"/>
        </a:spcAft>
        <a:defRPr kumimoji="1" sz="4189">
          <a:solidFill>
            <a:schemeClr val="tx2"/>
          </a:solidFill>
          <a:latin typeface="Verdana" pitchFamily="34" charset="0"/>
          <a:ea typeface="ＭＳ Ｐゴシック" pitchFamily="50" charset="-128"/>
        </a:defRPr>
      </a:lvl9pPr>
    </p:titleStyle>
    <p:bodyStyle>
      <a:lvl1pPr marL="517988" indent="-5179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3307">
          <a:solidFill>
            <a:schemeClr val="tx1"/>
          </a:solidFill>
          <a:latin typeface="+mn-lt"/>
          <a:ea typeface="+mn-ea"/>
          <a:cs typeface="+mn-cs"/>
        </a:defRPr>
      </a:lvl1pPr>
      <a:lvl2pPr marL="1000978" indent="-48123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866">
          <a:solidFill>
            <a:schemeClr val="tx1"/>
          </a:solidFill>
          <a:latin typeface="+mn-lt"/>
          <a:ea typeface="+mn-ea"/>
        </a:defRPr>
      </a:lvl2pPr>
      <a:lvl3pPr marL="1438467" indent="-43574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535">
          <a:solidFill>
            <a:schemeClr val="tx1"/>
          </a:solidFill>
          <a:latin typeface="+mn-lt"/>
          <a:ea typeface="+mn-ea"/>
        </a:defRPr>
      </a:lvl3pPr>
      <a:lvl4pPr marL="1867207" indent="-42699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205">
          <a:solidFill>
            <a:schemeClr val="tx1"/>
          </a:solidFill>
          <a:latin typeface="+mn-lt"/>
          <a:ea typeface="+mn-ea"/>
        </a:defRPr>
      </a:lvl4pPr>
      <a:lvl5pPr marL="2308197" indent="-439241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205">
          <a:solidFill>
            <a:schemeClr val="tx1"/>
          </a:solidFill>
          <a:latin typeface="+mn-lt"/>
          <a:ea typeface="+mn-ea"/>
        </a:defRPr>
      </a:lvl5pPr>
      <a:lvl6pPr marL="2812186" indent="-439241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205">
          <a:solidFill>
            <a:schemeClr val="tx1"/>
          </a:solidFill>
          <a:latin typeface="+mn-lt"/>
          <a:ea typeface="+mn-ea"/>
        </a:defRPr>
      </a:lvl6pPr>
      <a:lvl7pPr marL="3316173" indent="-439241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205">
          <a:solidFill>
            <a:schemeClr val="tx1"/>
          </a:solidFill>
          <a:latin typeface="+mn-lt"/>
          <a:ea typeface="+mn-ea"/>
        </a:defRPr>
      </a:lvl7pPr>
      <a:lvl8pPr marL="3820163" indent="-439241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205">
          <a:solidFill>
            <a:schemeClr val="tx1"/>
          </a:solidFill>
          <a:latin typeface="+mn-lt"/>
          <a:ea typeface="+mn-ea"/>
        </a:defRPr>
      </a:lvl8pPr>
      <a:lvl9pPr marL="4324151" indent="-439241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20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88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77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65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53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942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930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918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906" algn="l" defTabSz="1007977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4DBB7C-2645-4261-B54A-308402DFD66D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496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18F9C76A-106D-490E-A6F4-B4CA76BBEB4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39" y="1043533"/>
            <a:ext cx="11449272" cy="64087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6643890-9BC6-480B-8D45-8176B85D34A7}"/>
              </a:ext>
            </a:extLst>
          </p:cNvPr>
          <p:cNvSpPr txBox="1"/>
          <p:nvPr/>
        </p:nvSpPr>
        <p:spPr>
          <a:xfrm>
            <a:off x="815231" y="611485"/>
            <a:ext cx="5538696" cy="3518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AI</a:t>
            </a:r>
            <a:r>
              <a:rPr lang="ja-JP" altLang="ja-JP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対話型自動運転車いす“パートナーモビリティ”</a:t>
            </a:r>
            <a:endParaRPr kumimoji="1" lang="ja-JP" altLang="en-US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238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B1B6AC9-E547-4F9A-A120-2796D665890A}"/>
              </a:ext>
            </a:extLst>
          </p:cNvPr>
          <p:cNvSpPr/>
          <p:nvPr/>
        </p:nvSpPr>
        <p:spPr>
          <a:xfrm>
            <a:off x="311175" y="474680"/>
            <a:ext cx="12889432" cy="6571744"/>
          </a:xfrm>
          <a:prstGeom prst="roundRect">
            <a:avLst>
              <a:gd name="adj" fmla="val 7576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endParaRPr kumimoji="0" lang="ja-JP" altLang="en-US" sz="148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B67796A8-FAB8-4EDB-8F0A-18E3579C87EE}"/>
              </a:ext>
            </a:extLst>
          </p:cNvPr>
          <p:cNvSpPr txBox="1">
            <a:spLocks/>
          </p:cNvSpPr>
          <p:nvPr/>
        </p:nvSpPr>
        <p:spPr>
          <a:xfrm>
            <a:off x="1823346" y="707651"/>
            <a:ext cx="9474693" cy="911949"/>
          </a:xfrm>
          <a:prstGeom prst="rect">
            <a:avLst/>
          </a:prstGeom>
        </p:spPr>
        <p:txBody>
          <a:bodyPr vert="horz" lIns="75605" tIns="37803" rIns="75605" bIns="3780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3052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r>
              <a:rPr kumimoji="1" lang="en-US" altLang="ja-JP" sz="3600" b="1" i="0" u="sng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【</a:t>
            </a:r>
            <a:r>
              <a:rPr kumimoji="1" lang="ja-JP" altLang="en-US" sz="3600" b="1" i="0" u="sng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参考</a:t>
            </a:r>
            <a:r>
              <a:rPr kumimoji="1" lang="en-US" altLang="ja-JP" sz="3600" b="1" i="0" u="sng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】</a:t>
            </a:r>
            <a:r>
              <a:rPr kumimoji="1" lang="ja-JP" altLang="en-US" sz="3600" b="1" i="0" u="sng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吉野ヶ里歴史公園での体験会の様子　　</a:t>
            </a:r>
            <a:endParaRPr kumimoji="1" lang="en-US" altLang="ja-JP" sz="3600" b="1" i="0" u="sng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  <a:p>
            <a:pPr marL="0" marR="0" lvl="0" indent="0" algn="ctr" defTabSz="93052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（</a:t>
            </a:r>
            <a:r>
              <a:rPr kumimoji="1" lang="en-US" altLang="ja-JP" sz="2400" b="1" i="0" u="sng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10</a:t>
            </a:r>
            <a:r>
              <a:rPr kumimoji="1" lang="ja-JP" altLang="en-US" sz="2400" b="1" i="0" u="sng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月</a:t>
            </a:r>
            <a:r>
              <a:rPr kumimoji="1" lang="en-US" altLang="ja-JP" sz="2400" b="1" i="0" u="sng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8</a:t>
            </a:r>
            <a:r>
              <a:rPr kumimoji="1" lang="ja-JP" altLang="en-US" sz="2400" b="1" i="0" u="sng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日～</a:t>
            </a:r>
            <a:r>
              <a:rPr kumimoji="1" lang="en-US" altLang="ja-JP" sz="2400" b="1" i="0" u="sng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10</a:t>
            </a:r>
            <a:r>
              <a:rPr kumimoji="1" lang="ja-JP" altLang="en-US" sz="2400" b="1" i="0" u="sng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月</a:t>
            </a:r>
            <a:r>
              <a:rPr kumimoji="1" lang="en-US" altLang="ja-JP" sz="2400" b="1" i="0" u="sng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17</a:t>
            </a:r>
            <a:r>
              <a:rPr kumimoji="1" lang="ja-JP" altLang="en-US" sz="2400" b="1" i="0" u="sng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日（</a:t>
            </a:r>
            <a:r>
              <a:rPr kumimoji="1" lang="en-US" altLang="ja-JP" sz="2400" b="1" i="0" u="sng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10</a:t>
            </a:r>
            <a:r>
              <a:rPr kumimoji="1" lang="ja-JP" altLang="en-US" sz="2400" b="1" i="0" u="sng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日間）、連日</a:t>
            </a:r>
            <a:r>
              <a:rPr kumimoji="1" lang="en-US" altLang="ja-JP" sz="2400" b="1" i="0" u="sng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10</a:t>
            </a:r>
            <a:r>
              <a:rPr kumimoji="1" lang="ja-JP" altLang="en-US" sz="2400" b="1" i="0" u="sng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名～</a:t>
            </a:r>
            <a:r>
              <a:rPr kumimoji="1" lang="en-US" altLang="ja-JP" sz="2400" b="1" i="0" u="sng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20</a:t>
            </a:r>
            <a:r>
              <a:rPr kumimoji="1" lang="ja-JP" altLang="en-US" sz="2400" b="1" i="0" u="sng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名が体験）</a:t>
            </a:r>
            <a:endParaRPr kumimoji="1" lang="ja-JP" altLang="en-US" sz="2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F12DBA95-37A5-4963-B7DB-02583BCBC252}"/>
              </a:ext>
            </a:extLst>
          </p:cNvPr>
          <p:cNvSpPr txBox="1">
            <a:spLocks/>
          </p:cNvSpPr>
          <p:nvPr/>
        </p:nvSpPr>
        <p:spPr>
          <a:xfrm>
            <a:off x="3863342" y="1835625"/>
            <a:ext cx="9265257" cy="5015057"/>
          </a:xfrm>
          <a:prstGeom prst="rect">
            <a:avLst/>
          </a:prstGeom>
        </p:spPr>
        <p:txBody>
          <a:bodyPr vert="horz" lIns="75605" tIns="37803" rIns="75605" bIns="37803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052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&lt;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体験者の声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&gt;</a:t>
            </a:r>
          </a:p>
          <a:p>
            <a:pPr marL="0" marR="0" lvl="0" indent="0" algn="l" defTabSz="93052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「長く歩くのは体力的にきつい。このような乗り物があるといい。」　　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　　　　　　　　　　　　　　　　　　　　　　　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  <a:p>
            <a:pPr marL="0" marR="0" lvl="0" indent="0" algn="l" defTabSz="93052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                                                             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（年配・一般）</a:t>
            </a:r>
          </a:p>
          <a:p>
            <a:pPr marL="0" marR="0" lvl="0" indent="0" algn="l" defTabSz="93052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　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  <a:p>
            <a:pPr marL="0" marR="0" lvl="0" indent="0" algn="l" defTabSz="93052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「親が高齢。これがあると連れ出しやすい。お年寄りが外に出や</a:t>
            </a:r>
            <a:endParaRPr kumimoji="1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  <a:p>
            <a:pPr marL="0" marR="0" lvl="0" indent="0" algn="l" defTabSz="93052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すくなる。」       　　　　　　        　　　　　　　　　　　　　　　　　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（一般）</a:t>
            </a:r>
          </a:p>
          <a:p>
            <a:pPr marL="0" marR="0" lvl="0" indent="0" algn="l" defTabSz="93052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　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  <a:p>
            <a:pPr marL="0" marR="0" lvl="0" indent="0" algn="l" defTabSz="93052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「外に出ようという気持ちになる。」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（年配）</a:t>
            </a:r>
          </a:p>
          <a:p>
            <a:pPr marL="0" marR="0" lvl="0" indent="0" algn="l" defTabSz="93052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　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  <a:p>
            <a:pPr marL="0" marR="0" lvl="0" indent="0" algn="l" defTabSz="93052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「公園の楽しみ方が増える。」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（学生）</a:t>
            </a:r>
          </a:p>
          <a:p>
            <a:pPr marL="0" marR="0" lvl="0" indent="0" algn="l" defTabSz="93052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　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  <a:p>
            <a:pPr marL="0" marR="0" lvl="0" indent="0" algn="l" defTabSz="93052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「安全な走行で、乗っていて楽しかった。」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（一般）</a:t>
            </a:r>
          </a:p>
          <a:p>
            <a:pPr marL="0" marR="0" lvl="0" indent="0" algn="l" defTabSz="93052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　</a:t>
            </a:r>
          </a:p>
          <a:p>
            <a:pPr marL="0" marR="0" lvl="0" indent="0" algn="l" defTabSz="93052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「複数で乗ることができれば楽しい。」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（一般）</a:t>
            </a:r>
          </a:p>
          <a:p>
            <a:pPr marL="0" marR="0" lvl="0" indent="0" algn="l" defTabSz="93052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　（おじいちゃん・おばあちゃんと一緒に乗りたい など）</a:t>
            </a:r>
          </a:p>
          <a:p>
            <a:pPr marL="0" marR="0" lvl="0" indent="0" algn="l" defTabSz="93052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　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  <a:p>
            <a:pPr marL="0" marR="0" lvl="0" indent="0" algn="l" defTabSz="93052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「まだ若い。一人で乗るのは恥ずかしい。」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（年配・一般）</a:t>
            </a:r>
          </a:p>
          <a:p>
            <a:pPr marL="0" marR="0" lvl="0" indent="0" algn="l" defTabSz="93052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</p:txBody>
      </p:sp>
      <p:pic>
        <p:nvPicPr>
          <p:cNvPr id="10" name="②散策">
            <a:hlinkClick r:id="" action="ppaction://media"/>
            <a:extLst>
              <a:ext uri="{FF2B5EF4-FFF2-40B4-BE49-F238E27FC236}">
                <a16:creationId xmlns:a16="http://schemas.microsoft.com/office/drawing/2014/main" id="{39E74067-1370-421D-AE6A-A4E08443CF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0079" y="1683806"/>
            <a:ext cx="2910916" cy="5166875"/>
          </a:xfrm>
          <a:prstGeom prst="rect">
            <a:avLst/>
          </a:prstGeom>
        </p:spPr>
      </p:pic>
      <p:sp>
        <p:nvSpPr>
          <p:cNvPr id="4" name="右中かっこ 3">
            <a:extLst>
              <a:ext uri="{FF2B5EF4-FFF2-40B4-BE49-F238E27FC236}">
                <a16:creationId xmlns:a16="http://schemas.microsoft.com/office/drawing/2014/main" id="{BDCFDFA5-BF1F-4B7F-8181-D45DA63119B6}"/>
              </a:ext>
            </a:extLst>
          </p:cNvPr>
          <p:cNvSpPr/>
          <p:nvPr/>
        </p:nvSpPr>
        <p:spPr>
          <a:xfrm>
            <a:off x="11594531" y="5749047"/>
            <a:ext cx="204799" cy="1122871"/>
          </a:xfrm>
          <a:prstGeom prst="rightBrace">
            <a:avLst>
              <a:gd name="adj1" fmla="val 4822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48936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21A653D-177D-4959-9B9D-F092930F954E}"/>
              </a:ext>
            </a:extLst>
          </p:cNvPr>
          <p:cNvSpPr txBox="1"/>
          <p:nvPr/>
        </p:nvSpPr>
        <p:spPr>
          <a:xfrm>
            <a:off x="11934998" y="5978083"/>
            <a:ext cx="713738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8936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改良開発</a:t>
            </a:r>
          </a:p>
        </p:txBody>
      </p:sp>
    </p:spTree>
    <p:extLst>
      <p:ext uri="{BB962C8B-B14F-4D97-AF65-F5344CB8AC3E}">
        <p14:creationId xmlns:p14="http://schemas.microsoft.com/office/powerpoint/2010/main" val="41977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2_Profile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2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2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Profile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2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2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Profile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2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2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5055</TotalTime>
  <Words>185</Words>
  <Application>Microsoft Office PowerPoint</Application>
  <PresentationFormat>ユーザー設定</PresentationFormat>
  <Paragraphs>21</Paragraphs>
  <Slides>2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HGS創英角ｺﾞｼｯｸUB</vt:lpstr>
      <vt:lpstr>UD デジタル 教科書体 NK-B</vt:lpstr>
      <vt:lpstr>UD デジタル 教科書体 NP-B</vt:lpstr>
      <vt:lpstr>Arial</vt:lpstr>
      <vt:lpstr>Calibri</vt:lpstr>
      <vt:lpstr>Calibri Light</vt:lpstr>
      <vt:lpstr>Times New Roman</vt:lpstr>
      <vt:lpstr>Verdana</vt:lpstr>
      <vt:lpstr>Wingdings</vt:lpstr>
      <vt:lpstr>2_Profile</vt:lpstr>
      <vt:lpstr>13_Profile</vt:lpstr>
      <vt:lpstr>14_Profile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テツシン デザイン</dc:creator>
  <cp:lastModifiedBy>溝口　遥香（政策チーム）</cp:lastModifiedBy>
  <cp:revision>321</cp:revision>
  <cp:lastPrinted>2021-10-18T04:34:27Z</cp:lastPrinted>
  <dcterms:created xsi:type="dcterms:W3CDTF">2016-05-09T06:28:53Z</dcterms:created>
  <dcterms:modified xsi:type="dcterms:W3CDTF">2021-11-04T08:11:13Z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佐賀県暗号化プロパティ">
    <vt:lpwstr>2019-09-12T08:35:35Z</vt:lpwstr>
  </property>
</Properties>
</file>